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42" r:id="rId6"/>
    <p:sldId id="276" r:id="rId7"/>
    <p:sldId id="335" r:id="rId8"/>
    <p:sldId id="338" r:id="rId9"/>
    <p:sldId id="340" r:id="rId10"/>
    <p:sldId id="299" r:id="rId11"/>
    <p:sldId id="277" r:id="rId12"/>
    <p:sldId id="260" r:id="rId13"/>
    <p:sldId id="278" r:id="rId14"/>
    <p:sldId id="279" r:id="rId15"/>
    <p:sldId id="290" r:id="rId16"/>
    <p:sldId id="331" r:id="rId17"/>
    <p:sldId id="280" r:id="rId18"/>
    <p:sldId id="282" r:id="rId19"/>
    <p:sldId id="283" r:id="rId20"/>
    <p:sldId id="295" r:id="rId21"/>
    <p:sldId id="285" r:id="rId22"/>
    <p:sldId id="286" r:id="rId23"/>
    <p:sldId id="287" r:id="rId24"/>
    <p:sldId id="288" r:id="rId25"/>
    <p:sldId id="289" r:id="rId26"/>
    <p:sldId id="339" r:id="rId27"/>
    <p:sldId id="305" r:id="rId28"/>
    <p:sldId id="306" r:id="rId29"/>
    <p:sldId id="291" r:id="rId30"/>
    <p:sldId id="292" r:id="rId31"/>
    <p:sldId id="293" r:id="rId32"/>
    <p:sldId id="294" r:id="rId33"/>
    <p:sldId id="296" r:id="rId34"/>
    <p:sldId id="297" r:id="rId35"/>
    <p:sldId id="298" r:id="rId36"/>
    <p:sldId id="300" r:id="rId37"/>
    <p:sldId id="301" r:id="rId38"/>
    <p:sldId id="302" r:id="rId39"/>
    <p:sldId id="274" r:id="rId40"/>
    <p:sldId id="269" r:id="rId41"/>
    <p:sldId id="334" r:id="rId42"/>
    <p:sldId id="303" r:id="rId43"/>
    <p:sldId id="304" r:id="rId44"/>
    <p:sldId id="336" r:id="rId45"/>
    <p:sldId id="337" r:id="rId46"/>
    <p:sldId id="307" r:id="rId47"/>
    <p:sldId id="332" r:id="rId48"/>
    <p:sldId id="308" r:id="rId49"/>
  </p:sldIdLst>
  <p:sldSz cx="18288000" cy="10287000"/>
  <p:notesSz cx="6858000" cy="9144000"/>
  <p:embeddedFontLst>
    <p:embeddedFont>
      <p:font typeface="Sedgwick Ave" panose="00000500000000000000"/>
      <p:regular r:id="rId53"/>
    </p:embeddedFont>
    <p:embeddedFont>
      <p:font typeface="Pangolin" panose="0000050000000000000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51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2160"/>
        <p:guide pos="285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9" name="Google Shape;279;p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8" name="Google Shape;808;p1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_7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/>
          <p:nvPr>
            <p:ph type="title"/>
          </p:nvPr>
        </p:nvSpPr>
        <p:spPr>
          <a:xfrm>
            <a:off x="1966050" y="1695050"/>
            <a:ext cx="60474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1"/>
          <p:cNvSpPr/>
          <p:nvPr/>
        </p:nvSpPr>
        <p:spPr>
          <a:xfrm rot="-68746">
            <a:off x="8396845" y="2169028"/>
            <a:ext cx="8220957" cy="6608216"/>
          </a:xfrm>
          <a:custGeom>
            <a:avLst/>
            <a:gdLst/>
            <a:ahLst/>
            <a:cxnLst/>
            <a:rect l="l" t="t" r="r" b="b"/>
            <a:pathLst>
              <a:path w="8219313" h="6606895" extrusionOk="0">
                <a:moveTo>
                  <a:pt x="0" y="0"/>
                </a:moveTo>
                <a:lnTo>
                  <a:pt x="8219313" y="0"/>
                </a:lnTo>
                <a:lnTo>
                  <a:pt x="8219313" y="6606895"/>
                </a:lnTo>
                <a:lnTo>
                  <a:pt x="0" y="660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t="-24559"/>
            </a:stretch>
          </a:blipFill>
          <a:ln>
            <a:noFill/>
          </a:ln>
        </p:spPr>
      </p:sp>
      <p:sp>
        <p:nvSpPr>
          <p:cNvPr id="140" name="Google Shape;140;p11"/>
          <p:cNvSpPr/>
          <p:nvPr/>
        </p:nvSpPr>
        <p:spPr>
          <a:xfrm>
            <a:off x="8486001" y="2835342"/>
            <a:ext cx="7488501" cy="6154810"/>
          </a:xfrm>
          <a:custGeom>
            <a:avLst/>
            <a:gdLst/>
            <a:ahLst/>
            <a:cxnLst/>
            <a:rect l="l" t="t" r="r" b="b"/>
            <a:pathLst>
              <a:path w="1141975" h="938591" extrusionOk="0">
                <a:moveTo>
                  <a:pt x="0" y="0"/>
                </a:moveTo>
                <a:lnTo>
                  <a:pt x="1141975" y="0"/>
                </a:lnTo>
                <a:lnTo>
                  <a:pt x="1141975" y="938591"/>
                </a:lnTo>
                <a:lnTo>
                  <a:pt x="0" y="938591"/>
                </a:lnTo>
                <a:close/>
              </a:path>
            </a:pathLst>
          </a:custGeom>
          <a:blipFill rotWithShape="1">
            <a:blip r:embed="rId3"/>
            <a:stretch>
              <a:fillRect t="-20398" b="-1268"/>
            </a:stretch>
          </a:blipFill>
          <a:ln>
            <a:noFill/>
          </a:ln>
        </p:spPr>
      </p:sp>
      <p:sp>
        <p:nvSpPr>
          <p:cNvPr id="141" name="Google Shape;141;p11"/>
          <p:cNvSpPr/>
          <p:nvPr/>
        </p:nvSpPr>
        <p:spPr>
          <a:xfrm rot="154594">
            <a:off x="7791453" y="1673039"/>
            <a:ext cx="1794467" cy="4430782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42" name="Google Shape;142;p11"/>
          <p:cNvSpPr/>
          <p:nvPr/>
        </p:nvSpPr>
        <p:spPr>
          <a:xfrm flipH="1">
            <a:off x="6913895" y="7710425"/>
            <a:ext cx="2582042" cy="1818631"/>
          </a:xfrm>
          <a:custGeom>
            <a:avLst/>
            <a:gdLst/>
            <a:ahLst/>
            <a:cxnLst/>
            <a:rect l="l" t="t" r="r" b="b"/>
            <a:pathLst>
              <a:path w="2582042" h="1818631" extrusionOk="0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5"/>
            <a:stretch>
              <a:fillRect l="-13838" t="-16168" r="-19779" b="-13628"/>
            </a:stretch>
          </a:blipFill>
          <a:ln>
            <a:noFill/>
          </a:ln>
        </p:spPr>
      </p:sp>
      <p:sp>
        <p:nvSpPr>
          <p:cNvPr id="143" name="Google Shape;143;p11"/>
          <p:cNvSpPr txBox="1"/>
          <p:nvPr>
            <p:ph type="body" idx="1"/>
          </p:nvPr>
        </p:nvSpPr>
        <p:spPr>
          <a:xfrm>
            <a:off x="1966050" y="5876025"/>
            <a:ext cx="60474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marL="914400" lvl="1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marL="1371600" lvl="2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marL="1828800" lvl="3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marL="2286000" lvl="4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marL="2743200" lvl="5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marL="3200400" lvl="6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marL="3657600" lvl="7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marL="4114800" lvl="8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_8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/>
          <p:nvPr>
            <p:ph type="title"/>
          </p:nvPr>
        </p:nvSpPr>
        <p:spPr>
          <a:xfrm>
            <a:off x="1966050" y="1695050"/>
            <a:ext cx="6606300" cy="29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2"/>
          <p:cNvSpPr/>
          <p:nvPr/>
        </p:nvSpPr>
        <p:spPr>
          <a:xfrm>
            <a:off x="8955060" y="1695856"/>
            <a:ext cx="7485645" cy="7648169"/>
          </a:xfrm>
          <a:custGeom>
            <a:avLst/>
            <a:gdLst/>
            <a:ahLst/>
            <a:cxnLst/>
            <a:rect l="l" t="t" r="r" b="b"/>
            <a:pathLst>
              <a:path w="7485645" h="7648169" extrusionOk="0">
                <a:moveTo>
                  <a:pt x="0" y="0"/>
                </a:moveTo>
                <a:lnTo>
                  <a:pt x="7485645" y="0"/>
                </a:lnTo>
                <a:lnTo>
                  <a:pt x="7485645" y="7648169"/>
                </a:lnTo>
                <a:lnTo>
                  <a:pt x="0" y="764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47" name="Google Shape;147;p12"/>
          <p:cNvSpPr/>
          <p:nvPr/>
        </p:nvSpPr>
        <p:spPr>
          <a:xfrm>
            <a:off x="14426041" y="4519681"/>
            <a:ext cx="1083347" cy="1917428"/>
          </a:xfrm>
          <a:custGeom>
            <a:avLst/>
            <a:gdLst/>
            <a:ahLst/>
            <a:cxnLst/>
            <a:rect l="l" t="t" r="r" b="b"/>
            <a:pathLst>
              <a:path w="1083347" h="1917428" extrusionOk="0">
                <a:moveTo>
                  <a:pt x="0" y="0"/>
                </a:moveTo>
                <a:lnTo>
                  <a:pt x="1083346" y="0"/>
                </a:lnTo>
                <a:lnTo>
                  <a:pt x="1083346" y="1917428"/>
                </a:lnTo>
                <a:lnTo>
                  <a:pt x="0" y="1917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48" name="Google Shape;148;p12"/>
          <p:cNvSpPr/>
          <p:nvPr/>
        </p:nvSpPr>
        <p:spPr>
          <a:xfrm>
            <a:off x="12433466" y="5774824"/>
            <a:ext cx="2259168" cy="1954180"/>
          </a:xfrm>
          <a:custGeom>
            <a:avLst/>
            <a:gdLst/>
            <a:ahLst/>
            <a:cxnLst/>
            <a:rect l="l" t="t" r="r" b="b"/>
            <a:pathLst>
              <a:path w="2259168" h="1954180" extrusionOk="0">
                <a:moveTo>
                  <a:pt x="0" y="0"/>
                </a:moveTo>
                <a:lnTo>
                  <a:pt x="2259169" y="0"/>
                </a:lnTo>
                <a:lnTo>
                  <a:pt x="2259169" y="1954180"/>
                </a:lnTo>
                <a:lnTo>
                  <a:pt x="0" y="1954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rot="344346">
            <a:off x="10783614" y="6245402"/>
            <a:ext cx="1622727" cy="2525646"/>
          </a:xfrm>
          <a:custGeom>
            <a:avLst/>
            <a:gdLst/>
            <a:ahLst/>
            <a:cxnLst/>
            <a:rect l="l" t="t" r="r" b="b"/>
            <a:pathLst>
              <a:path w="1622707" h="2525614" extrusionOk="0">
                <a:moveTo>
                  <a:pt x="0" y="0"/>
                </a:moveTo>
                <a:lnTo>
                  <a:pt x="1622707" y="0"/>
                </a:lnTo>
                <a:lnTo>
                  <a:pt x="1622707" y="2525614"/>
                </a:lnTo>
                <a:lnTo>
                  <a:pt x="0" y="2525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50" name="Google Shape;150;p12"/>
          <p:cNvSpPr/>
          <p:nvPr/>
        </p:nvSpPr>
        <p:spPr>
          <a:xfrm>
            <a:off x="10659580" y="2560352"/>
            <a:ext cx="3547772" cy="2918043"/>
          </a:xfrm>
          <a:custGeom>
            <a:avLst/>
            <a:gdLst/>
            <a:ahLst/>
            <a:cxnLst/>
            <a:rect l="l" t="t" r="r" b="b"/>
            <a:pathLst>
              <a:path w="3547772" h="2918043" extrusionOk="0">
                <a:moveTo>
                  <a:pt x="0" y="0"/>
                </a:moveTo>
                <a:lnTo>
                  <a:pt x="3547773" y="0"/>
                </a:lnTo>
                <a:lnTo>
                  <a:pt x="3547773" y="2918043"/>
                </a:lnTo>
                <a:lnTo>
                  <a:pt x="0" y="291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51" name="Google Shape;151;p12"/>
          <p:cNvSpPr/>
          <p:nvPr/>
        </p:nvSpPr>
        <p:spPr>
          <a:xfrm>
            <a:off x="10193561" y="4519681"/>
            <a:ext cx="1400438" cy="1255143"/>
          </a:xfrm>
          <a:custGeom>
            <a:avLst/>
            <a:gdLst/>
            <a:ahLst/>
            <a:cxnLst/>
            <a:rect l="l" t="t" r="r" b="b"/>
            <a:pathLst>
              <a:path w="1400438" h="1255143" extrusionOk="0">
                <a:moveTo>
                  <a:pt x="0" y="0"/>
                </a:moveTo>
                <a:lnTo>
                  <a:pt x="1400438" y="0"/>
                </a:lnTo>
                <a:lnTo>
                  <a:pt x="1400438" y="1255143"/>
                </a:lnTo>
                <a:lnTo>
                  <a:pt x="0" y="1255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152" name="Google Shape;152;p12"/>
          <p:cNvSpPr/>
          <p:nvPr/>
        </p:nvSpPr>
        <p:spPr>
          <a:xfrm rot="3273732">
            <a:off x="717432" y="7036023"/>
            <a:ext cx="2485607" cy="1911198"/>
          </a:xfrm>
          <a:custGeom>
            <a:avLst/>
            <a:gdLst/>
            <a:ahLst/>
            <a:cxnLst/>
            <a:rect l="l" t="t" r="r" b="b"/>
            <a:pathLst>
              <a:path w="2484831" h="1910601" extrusionOk="0">
                <a:moveTo>
                  <a:pt x="0" y="0"/>
                </a:moveTo>
                <a:lnTo>
                  <a:pt x="2484830" y="0"/>
                </a:lnTo>
                <a:lnTo>
                  <a:pt x="248483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 l="-18969" t="-10109" r="-16129" b="-10109"/>
            </a:stretch>
          </a:blipFill>
          <a:ln>
            <a:noFill/>
          </a:ln>
        </p:spPr>
      </p:sp>
      <p:sp>
        <p:nvSpPr>
          <p:cNvPr id="153" name="Google Shape;153;p12"/>
          <p:cNvSpPr/>
          <p:nvPr/>
        </p:nvSpPr>
        <p:spPr>
          <a:xfrm rot="-1778303">
            <a:off x="7290095" y="1621096"/>
            <a:ext cx="2938969" cy="2010873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154" name="Google Shape;154;p12"/>
          <p:cNvSpPr txBox="1"/>
          <p:nvPr>
            <p:ph type="body" idx="1"/>
          </p:nvPr>
        </p:nvSpPr>
        <p:spPr>
          <a:xfrm>
            <a:off x="1966050" y="5656225"/>
            <a:ext cx="60474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marL="914400" lvl="1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marL="1371600" lvl="2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marL="1828800" lvl="3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marL="2286000" lvl="4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marL="2743200" lvl="5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marL="3200400" lvl="6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marL="3657600" lvl="7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marL="4114800" lvl="8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_9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"/>
          <p:cNvGrpSpPr/>
          <p:nvPr/>
        </p:nvGrpSpPr>
        <p:grpSpPr>
          <a:xfrm>
            <a:off x="1457131" y="5683617"/>
            <a:ext cx="3354707" cy="3759731"/>
            <a:chOff x="0" y="0"/>
            <a:chExt cx="4472943" cy="5012975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  <p:sp>
          <p:nvSpPr>
            <p:cNvPr id="158" name="Google Shape;158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59" name="Google Shape;159;p13"/>
          <p:cNvGrpSpPr/>
          <p:nvPr/>
        </p:nvGrpSpPr>
        <p:grpSpPr>
          <a:xfrm>
            <a:off x="9469818" y="5683617"/>
            <a:ext cx="3354707" cy="3759731"/>
            <a:chOff x="0" y="0"/>
            <a:chExt cx="4472943" cy="5012975"/>
          </a:xfrm>
        </p:grpSpPr>
        <p:sp>
          <p:nvSpPr>
            <p:cNvPr id="160" name="Google Shape;160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  <p:sp>
          <p:nvSpPr>
            <p:cNvPr id="161" name="Google Shape;161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62" name="Google Shape;162;p13"/>
          <p:cNvGrpSpPr/>
          <p:nvPr/>
        </p:nvGrpSpPr>
        <p:grpSpPr>
          <a:xfrm>
            <a:off x="13476162" y="5683617"/>
            <a:ext cx="3354707" cy="3759731"/>
            <a:chOff x="0" y="0"/>
            <a:chExt cx="4472943" cy="5012975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  <p:sp>
          <p:nvSpPr>
            <p:cNvPr id="164" name="Google Shape;164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65" name="Google Shape;165;p13"/>
          <p:cNvGrpSpPr/>
          <p:nvPr/>
        </p:nvGrpSpPr>
        <p:grpSpPr>
          <a:xfrm>
            <a:off x="5463475" y="5683617"/>
            <a:ext cx="3354707" cy="3759731"/>
            <a:chOff x="0" y="0"/>
            <a:chExt cx="4472943" cy="5012975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  <p:sp>
          <p:nvSpPr>
            <p:cNvPr id="167" name="Google Shape;167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t="-234672"/>
              </a:stretch>
            </a:blipFill>
            <a:ln>
              <a:noFill/>
            </a:ln>
          </p:spPr>
        </p:sp>
      </p:grpSp>
      <p:sp>
        <p:nvSpPr>
          <p:cNvPr id="168" name="Google Shape;168;p13"/>
          <p:cNvSpPr txBox="1"/>
          <p:nvPr>
            <p:ph type="subTitle" idx="1"/>
          </p:nvPr>
        </p:nvSpPr>
        <p:spPr>
          <a:xfrm>
            <a:off x="1856188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69" name="Google Shape;169;p13"/>
          <p:cNvSpPr txBox="1"/>
          <p:nvPr>
            <p:ph type="subTitle" idx="2"/>
          </p:nvPr>
        </p:nvSpPr>
        <p:spPr>
          <a:xfrm>
            <a:off x="5862525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70" name="Google Shape;170;p13"/>
          <p:cNvSpPr txBox="1"/>
          <p:nvPr>
            <p:ph type="subTitle" idx="3"/>
          </p:nvPr>
        </p:nvSpPr>
        <p:spPr>
          <a:xfrm>
            <a:off x="9868863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71" name="Google Shape;171;p13"/>
          <p:cNvSpPr txBox="1"/>
          <p:nvPr>
            <p:ph type="subTitle" idx="4"/>
          </p:nvPr>
        </p:nvSpPr>
        <p:spPr>
          <a:xfrm>
            <a:off x="13875213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 txBox="1"/>
          <p:nvPr>
            <p:ph type="subTitle" idx="5"/>
          </p:nvPr>
        </p:nvSpPr>
        <p:spPr>
          <a:xfrm>
            <a:off x="4037700" y="2710950"/>
            <a:ext cx="10212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CUSTOM_10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>
            <p:ph type="title"/>
          </p:nvPr>
        </p:nvSpPr>
        <p:spPr>
          <a:xfrm>
            <a:off x="1161325" y="2079725"/>
            <a:ext cx="159654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4"/>
          <p:cNvSpPr/>
          <p:nvPr/>
        </p:nvSpPr>
        <p:spPr>
          <a:xfrm>
            <a:off x="1342667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77" name="Google Shape;177;p14"/>
          <p:cNvSpPr/>
          <p:nvPr/>
        </p:nvSpPr>
        <p:spPr>
          <a:xfrm>
            <a:off x="5303843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78" name="Google Shape;178;p14"/>
          <p:cNvSpPr/>
          <p:nvPr/>
        </p:nvSpPr>
        <p:spPr>
          <a:xfrm>
            <a:off x="9265020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79" name="Google Shape;179;p14"/>
          <p:cNvSpPr/>
          <p:nvPr/>
        </p:nvSpPr>
        <p:spPr>
          <a:xfrm>
            <a:off x="13226196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80" name="Google Shape;180;p14"/>
          <p:cNvSpPr/>
          <p:nvPr/>
        </p:nvSpPr>
        <p:spPr>
          <a:xfrm>
            <a:off x="3582222" y="1617742"/>
            <a:ext cx="2348051" cy="2345116"/>
          </a:xfrm>
          <a:custGeom>
            <a:avLst/>
            <a:gdLst/>
            <a:ahLst/>
            <a:cxnLst/>
            <a:rect l="l" t="t" r="r" b="b"/>
            <a:pathLst>
              <a:path w="2348051" h="2345116" extrusionOk="0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81" name="Google Shape;181;p14"/>
          <p:cNvSpPr/>
          <p:nvPr/>
        </p:nvSpPr>
        <p:spPr>
          <a:xfrm rot="983857">
            <a:off x="12235070" y="1597990"/>
            <a:ext cx="2594834" cy="2832014"/>
          </a:xfrm>
          <a:custGeom>
            <a:avLst/>
            <a:gdLst/>
            <a:ahLst/>
            <a:cxnLst/>
            <a:rect l="l" t="t" r="r" b="b"/>
            <a:pathLst>
              <a:path w="2593011" h="2830025" extrusionOk="0">
                <a:moveTo>
                  <a:pt x="0" y="0"/>
                </a:moveTo>
                <a:lnTo>
                  <a:pt x="2593011" y="0"/>
                </a:lnTo>
                <a:lnTo>
                  <a:pt x="2593011" y="2830025"/>
                </a:lnTo>
                <a:lnTo>
                  <a:pt x="0" y="2830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82" name="Google Shape;182;p14"/>
          <p:cNvSpPr/>
          <p:nvPr/>
        </p:nvSpPr>
        <p:spPr>
          <a:xfrm rot="4514075">
            <a:off x="13981257" y="7471896"/>
            <a:ext cx="2386117" cy="3152116"/>
          </a:xfrm>
          <a:custGeom>
            <a:avLst/>
            <a:gdLst/>
            <a:ahLst/>
            <a:cxnLst/>
            <a:rect l="l" t="t" r="r" b="b"/>
            <a:pathLst>
              <a:path w="2384828" h="3150413" extrusionOk="0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83" name="Google Shape;183;p14"/>
          <p:cNvSpPr txBox="1"/>
          <p:nvPr>
            <p:ph type="subTitle" idx="1"/>
          </p:nvPr>
        </p:nvSpPr>
        <p:spPr>
          <a:xfrm>
            <a:off x="1690100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 panose="00000500000000000000"/>
              <a:buNone/>
              <a:defRPr sz="37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84" name="Google Shape;184;p14"/>
          <p:cNvSpPr txBox="1"/>
          <p:nvPr>
            <p:ph type="subTitle" idx="2"/>
          </p:nvPr>
        </p:nvSpPr>
        <p:spPr>
          <a:xfrm>
            <a:off x="5651363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 panose="00000500000000000000"/>
              <a:buNone/>
              <a:defRPr sz="37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type="subTitle" idx="3"/>
          </p:nvPr>
        </p:nvSpPr>
        <p:spPr>
          <a:xfrm>
            <a:off x="9680225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 panose="00000500000000000000"/>
              <a:buNone/>
              <a:defRPr sz="37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type="subTitle" idx="4"/>
          </p:nvPr>
        </p:nvSpPr>
        <p:spPr>
          <a:xfrm>
            <a:off x="13641413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 panose="00000500000000000000"/>
              <a:buNone/>
              <a:defRPr sz="37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 panose="00000500000000000000"/>
              <a:buNone/>
              <a:defRPr sz="25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9pPr>
          </a:lstStyle>
          <a:p/>
        </p:txBody>
      </p:sp>
      <p:sp>
        <p:nvSpPr>
          <p:cNvPr id="187" name="Google Shape;187;p14"/>
          <p:cNvSpPr txBox="1"/>
          <p:nvPr>
            <p:ph type="body" idx="5"/>
          </p:nvPr>
        </p:nvSpPr>
        <p:spPr>
          <a:xfrm>
            <a:off x="1394895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88" name="Google Shape;188;p14"/>
          <p:cNvSpPr txBox="1"/>
          <p:nvPr>
            <p:ph type="body" idx="6"/>
          </p:nvPr>
        </p:nvSpPr>
        <p:spPr>
          <a:xfrm>
            <a:off x="5423857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89" name="Google Shape;189;p14"/>
          <p:cNvSpPr txBox="1"/>
          <p:nvPr>
            <p:ph type="body" idx="7"/>
          </p:nvPr>
        </p:nvSpPr>
        <p:spPr>
          <a:xfrm>
            <a:off x="9385045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90" name="Google Shape;190;p14"/>
          <p:cNvSpPr txBox="1"/>
          <p:nvPr>
            <p:ph type="body" idx="8"/>
          </p:nvPr>
        </p:nvSpPr>
        <p:spPr>
          <a:xfrm>
            <a:off x="13346220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91" name="Google Shape;191;p14"/>
          <p:cNvSpPr txBox="1"/>
          <p:nvPr>
            <p:ph type="body" idx="9"/>
          </p:nvPr>
        </p:nvSpPr>
        <p:spPr>
          <a:xfrm>
            <a:off x="4389325" y="8548750"/>
            <a:ext cx="9509400" cy="77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4pPr>
            <a:lvl5pPr marL="2286000" lvl="4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»"/>
              <a:defRPr sz="2400"/>
            </a:lvl5pPr>
            <a:lvl6pPr marL="2743200" lvl="5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CUSTOM_1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>
            <p:ph type="pic" idx="2"/>
          </p:nvPr>
        </p:nvSpPr>
        <p:spPr>
          <a:xfrm>
            <a:off x="1917800" y="4851250"/>
            <a:ext cx="5400300" cy="4392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5"/>
          <p:cNvSpPr/>
          <p:nvPr>
            <p:ph type="pic" idx="3"/>
          </p:nvPr>
        </p:nvSpPr>
        <p:spPr>
          <a:xfrm>
            <a:off x="8714125" y="6177125"/>
            <a:ext cx="7869300" cy="3066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5"/>
          <p:cNvSpPr txBox="1"/>
          <p:nvPr>
            <p:ph type="title"/>
          </p:nvPr>
        </p:nvSpPr>
        <p:spPr>
          <a:xfrm>
            <a:off x="1966050" y="1695050"/>
            <a:ext cx="6315900" cy="2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5"/>
          <p:cNvSpPr/>
          <p:nvPr/>
        </p:nvSpPr>
        <p:spPr>
          <a:xfrm>
            <a:off x="8714119" y="1953102"/>
            <a:ext cx="7869210" cy="3705682"/>
          </a:xfrm>
          <a:custGeom>
            <a:avLst/>
            <a:gdLst/>
            <a:ahLst/>
            <a:cxnLst/>
            <a:rect l="l" t="t" r="r" b="b"/>
            <a:pathLst>
              <a:path w="7869210" h="3705682" extrusionOk="0">
                <a:moveTo>
                  <a:pt x="0" y="0"/>
                </a:moveTo>
                <a:lnTo>
                  <a:pt x="7869209" y="0"/>
                </a:lnTo>
                <a:lnTo>
                  <a:pt x="7869209" y="3705682"/>
                </a:lnTo>
                <a:lnTo>
                  <a:pt x="0" y="3705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97" name="Google Shape;197;p15"/>
          <p:cNvSpPr/>
          <p:nvPr/>
        </p:nvSpPr>
        <p:spPr>
          <a:xfrm>
            <a:off x="10835725" y="1599567"/>
            <a:ext cx="3625996" cy="707069"/>
          </a:xfrm>
          <a:custGeom>
            <a:avLst/>
            <a:gdLst/>
            <a:ahLst/>
            <a:cxnLst/>
            <a:rect l="l" t="t" r="r" b="b"/>
            <a:pathLst>
              <a:path w="3625996" h="707069" extrusionOk="0">
                <a:moveTo>
                  <a:pt x="0" y="0"/>
                </a:moveTo>
                <a:lnTo>
                  <a:pt x="3625997" y="0"/>
                </a:lnTo>
                <a:lnTo>
                  <a:pt x="3625997" y="707069"/>
                </a:lnTo>
                <a:lnTo>
                  <a:pt x="0" y="70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98" name="Google Shape;198;p15"/>
          <p:cNvSpPr/>
          <p:nvPr/>
        </p:nvSpPr>
        <p:spPr>
          <a:xfrm rot="-1019221">
            <a:off x="1372819" y="4359682"/>
            <a:ext cx="2759470" cy="1172775"/>
          </a:xfrm>
          <a:custGeom>
            <a:avLst/>
            <a:gdLst/>
            <a:ahLst/>
            <a:cxnLst/>
            <a:rect l="l" t="t" r="r" b="b"/>
            <a:pathLst>
              <a:path w="2756216" h="1171392" extrusionOk="0">
                <a:moveTo>
                  <a:pt x="0" y="0"/>
                </a:moveTo>
                <a:lnTo>
                  <a:pt x="2756215" y="0"/>
                </a:lnTo>
                <a:lnTo>
                  <a:pt x="2756215" y="1171391"/>
                </a:lnTo>
                <a:lnTo>
                  <a:pt x="0" y="1171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99" name="Google Shape;199;p15"/>
          <p:cNvSpPr txBox="1"/>
          <p:nvPr/>
        </p:nvSpPr>
        <p:spPr>
          <a:xfrm>
            <a:off x="9533171" y="2856618"/>
            <a:ext cx="8622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70" b="0" i="0" u="none" strike="noStrike" cap="none">
                <a:solidFill>
                  <a:srgbClr val="00000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01</a:t>
            </a:r>
            <a:endParaRPr lang="en-US" sz="5670" b="0" i="0" u="none" strike="noStrike" cap="none">
              <a:solidFill>
                <a:srgbClr val="000000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9424126" y="4161267"/>
            <a:ext cx="10803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70" b="0" i="0" u="none" strike="noStrike" cap="none">
                <a:solidFill>
                  <a:srgbClr val="00000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02</a:t>
            </a:r>
            <a:endParaRPr lang="en-US" sz="5670" b="0" i="0" u="none" strike="noStrike" cap="none">
              <a:solidFill>
                <a:srgbClr val="000000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sp>
        <p:nvSpPr>
          <p:cNvPr id="201" name="Google Shape;201;p15"/>
          <p:cNvSpPr txBox="1"/>
          <p:nvPr>
            <p:ph type="body" idx="1"/>
          </p:nvPr>
        </p:nvSpPr>
        <p:spPr>
          <a:xfrm>
            <a:off x="10715650" y="2770825"/>
            <a:ext cx="5867700" cy="104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marL="914400" lvl="1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marL="1371600" lvl="2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marL="1828800" lvl="3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marL="2286000" lvl="4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marL="2743200" lvl="5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marL="3200400" lvl="6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marL="3657600" lvl="7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marL="4114800" lvl="8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/>
        </p:txBody>
      </p:sp>
      <p:sp>
        <p:nvSpPr>
          <p:cNvPr id="202" name="Google Shape;202;p15"/>
          <p:cNvSpPr txBox="1"/>
          <p:nvPr>
            <p:ph type="body" idx="4"/>
          </p:nvPr>
        </p:nvSpPr>
        <p:spPr>
          <a:xfrm>
            <a:off x="10715650" y="4075475"/>
            <a:ext cx="5867700" cy="104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marL="914400" lvl="1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marL="1371600" lvl="2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marL="1828800" lvl="3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marL="2286000" lvl="4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marL="2743200" lvl="5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marL="3200400" lvl="6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marL="3657600" lvl="7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marL="4114800" lvl="8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CUSTOM_12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/>
          <p:nvPr>
            <p:ph type="body" idx="1"/>
          </p:nvPr>
        </p:nvSpPr>
        <p:spPr>
          <a:xfrm>
            <a:off x="2017488" y="2838050"/>
            <a:ext cx="12306900" cy="104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05" name="Google Shape;205;p16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6"/>
          <p:cNvSpPr/>
          <p:nvPr/>
        </p:nvSpPr>
        <p:spPr>
          <a:xfrm>
            <a:off x="1527650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r="-117405"/>
            </a:stretch>
          </a:blipFill>
          <a:ln>
            <a:noFill/>
          </a:ln>
        </p:spPr>
      </p:sp>
      <p:sp>
        <p:nvSpPr>
          <p:cNvPr id="207" name="Google Shape;207;p16"/>
          <p:cNvSpPr/>
          <p:nvPr/>
        </p:nvSpPr>
        <p:spPr>
          <a:xfrm>
            <a:off x="1902405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117405"/>
            </a:stretch>
          </a:blipFill>
          <a:ln>
            <a:noFill/>
          </a:ln>
        </p:spPr>
      </p:sp>
      <p:sp>
        <p:nvSpPr>
          <p:cNvPr id="208" name="Google Shape;208;p16"/>
          <p:cNvSpPr/>
          <p:nvPr/>
        </p:nvSpPr>
        <p:spPr>
          <a:xfrm>
            <a:off x="4536503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09" name="Google Shape;209;p16"/>
          <p:cNvSpPr/>
          <p:nvPr/>
        </p:nvSpPr>
        <p:spPr>
          <a:xfrm>
            <a:off x="7670317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0" name="Google Shape;210;p16"/>
          <p:cNvSpPr/>
          <p:nvPr/>
        </p:nvSpPr>
        <p:spPr>
          <a:xfrm>
            <a:off x="10804131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>
            <a:off x="1402688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2" name="Google Shape;212;p16"/>
          <p:cNvSpPr/>
          <p:nvPr/>
        </p:nvSpPr>
        <p:spPr>
          <a:xfrm>
            <a:off x="13937946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3" name="Google Shape;213;p16"/>
          <p:cNvSpPr/>
          <p:nvPr/>
        </p:nvSpPr>
        <p:spPr>
          <a:xfrm rot="9186892" flipH="1">
            <a:off x="3805719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14" name="Google Shape;214;p16"/>
          <p:cNvSpPr/>
          <p:nvPr/>
        </p:nvSpPr>
        <p:spPr>
          <a:xfrm rot="9186892" flipH="1">
            <a:off x="6939533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15" name="Google Shape;215;p16"/>
          <p:cNvSpPr/>
          <p:nvPr/>
        </p:nvSpPr>
        <p:spPr>
          <a:xfrm rot="9186892" flipH="1">
            <a:off x="10073348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16" name="Google Shape;216;p16"/>
          <p:cNvSpPr/>
          <p:nvPr/>
        </p:nvSpPr>
        <p:spPr>
          <a:xfrm rot="9186892" flipH="1">
            <a:off x="13207162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17" name="Google Shape;217;p16"/>
          <p:cNvSpPr/>
          <p:nvPr/>
        </p:nvSpPr>
        <p:spPr>
          <a:xfrm>
            <a:off x="15411629" y="-202639"/>
            <a:ext cx="1840188" cy="4230317"/>
          </a:xfrm>
          <a:custGeom>
            <a:avLst/>
            <a:gdLst/>
            <a:ahLst/>
            <a:cxnLst/>
            <a:rect l="l" t="t" r="r" b="b"/>
            <a:pathLst>
              <a:path w="1840188" h="4230317" extrusionOk="0">
                <a:moveTo>
                  <a:pt x="0" y="0"/>
                </a:moveTo>
                <a:lnTo>
                  <a:pt x="1840188" y="0"/>
                </a:lnTo>
                <a:lnTo>
                  <a:pt x="1840188" y="4230317"/>
                </a:lnTo>
                <a:lnTo>
                  <a:pt x="0" y="423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218" name="Google Shape;218;p16"/>
          <p:cNvSpPr txBox="1"/>
          <p:nvPr>
            <p:ph type="body" idx="2"/>
          </p:nvPr>
        </p:nvSpPr>
        <p:spPr>
          <a:xfrm>
            <a:off x="1956275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19" name="Google Shape;219;p16"/>
          <p:cNvSpPr txBox="1"/>
          <p:nvPr>
            <p:ph type="body" idx="3"/>
          </p:nvPr>
        </p:nvSpPr>
        <p:spPr>
          <a:xfrm>
            <a:off x="5117350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0" name="Google Shape;220;p16"/>
          <p:cNvSpPr txBox="1"/>
          <p:nvPr>
            <p:ph type="body" idx="4"/>
          </p:nvPr>
        </p:nvSpPr>
        <p:spPr>
          <a:xfrm>
            <a:off x="8130438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1" name="Google Shape;221;p16"/>
          <p:cNvSpPr txBox="1"/>
          <p:nvPr>
            <p:ph type="body" idx="5"/>
          </p:nvPr>
        </p:nvSpPr>
        <p:spPr>
          <a:xfrm>
            <a:off x="11357700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2" name="Google Shape;222;p16"/>
          <p:cNvSpPr txBox="1"/>
          <p:nvPr>
            <p:ph type="body" idx="6"/>
          </p:nvPr>
        </p:nvSpPr>
        <p:spPr>
          <a:xfrm>
            <a:off x="14491525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3" name="Google Shape;223;p16"/>
          <p:cNvSpPr txBox="1"/>
          <p:nvPr>
            <p:ph type="subTitle" idx="7"/>
          </p:nvPr>
        </p:nvSpPr>
        <p:spPr>
          <a:xfrm rot="5400000">
            <a:off x="14688250" y="1143019"/>
            <a:ext cx="3126600" cy="15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200"/>
              <a:buFont typeface="Sedgwick Ave" panose="00000500000000000000"/>
              <a:buNone/>
              <a:defRPr sz="42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4" name="Google Shape;224;p16"/>
          <p:cNvSpPr txBox="1"/>
          <p:nvPr>
            <p:ph type="body" idx="8"/>
          </p:nvPr>
        </p:nvSpPr>
        <p:spPr>
          <a:xfrm>
            <a:off x="167205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grpSp>
        <p:nvGrpSpPr>
          <p:cNvPr id="225" name="Google Shape;225;p16"/>
          <p:cNvGrpSpPr/>
          <p:nvPr/>
        </p:nvGrpSpPr>
        <p:grpSpPr>
          <a:xfrm>
            <a:off x="3473769" y="5457407"/>
            <a:ext cx="1609865" cy="546824"/>
            <a:chOff x="0" y="0"/>
            <a:chExt cx="2146487" cy="729098"/>
          </a:xfrm>
        </p:grpSpPr>
        <p:sp>
          <p:nvSpPr>
            <p:cNvPr id="226" name="Google Shape;226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27" name="Google Shape;227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sp>
        <p:nvSpPr>
          <p:cNvPr id="228" name="Google Shape;228;p16"/>
          <p:cNvSpPr/>
          <p:nvPr/>
        </p:nvSpPr>
        <p:spPr>
          <a:xfrm>
            <a:off x="5419888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r="-117405"/>
            </a:stretch>
          </a:blipFill>
          <a:ln>
            <a:noFill/>
          </a:ln>
        </p:spPr>
      </p:sp>
      <p:sp>
        <p:nvSpPr>
          <p:cNvPr id="229" name="Google Shape;229;p16"/>
          <p:cNvSpPr/>
          <p:nvPr/>
        </p:nvSpPr>
        <p:spPr>
          <a:xfrm>
            <a:off x="5794643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117405"/>
            </a:stretch>
          </a:blipFill>
          <a:ln>
            <a:noFill/>
          </a:ln>
        </p:spPr>
      </p:sp>
      <p:grpSp>
        <p:nvGrpSpPr>
          <p:cNvPr id="230" name="Google Shape;230;p16"/>
          <p:cNvGrpSpPr/>
          <p:nvPr/>
        </p:nvGrpSpPr>
        <p:grpSpPr>
          <a:xfrm>
            <a:off x="15150485" y="5457407"/>
            <a:ext cx="1609865" cy="546824"/>
            <a:chOff x="0" y="0"/>
            <a:chExt cx="2146487" cy="729098"/>
          </a:xfrm>
        </p:grpSpPr>
        <p:sp>
          <p:nvSpPr>
            <p:cNvPr id="231" name="Google Shape;231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2" name="Google Shape;232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3" name="Google Shape;233;p16"/>
          <p:cNvGrpSpPr/>
          <p:nvPr/>
        </p:nvGrpSpPr>
        <p:grpSpPr>
          <a:xfrm>
            <a:off x="9312127" y="5457407"/>
            <a:ext cx="1609865" cy="546824"/>
            <a:chOff x="0" y="0"/>
            <a:chExt cx="2146487" cy="729098"/>
          </a:xfrm>
        </p:grpSpPr>
        <p:sp>
          <p:nvSpPr>
            <p:cNvPr id="234" name="Google Shape;234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5" name="Google Shape;235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6" name="Google Shape;236;p16"/>
          <p:cNvGrpSpPr/>
          <p:nvPr/>
        </p:nvGrpSpPr>
        <p:grpSpPr>
          <a:xfrm>
            <a:off x="11258246" y="5457407"/>
            <a:ext cx="1609865" cy="546824"/>
            <a:chOff x="0" y="0"/>
            <a:chExt cx="2146487" cy="729098"/>
          </a:xfrm>
        </p:grpSpPr>
        <p:sp>
          <p:nvSpPr>
            <p:cNvPr id="237" name="Google Shape;237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8" name="Google Shape;238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9" name="Google Shape;239;p16"/>
          <p:cNvGrpSpPr/>
          <p:nvPr/>
        </p:nvGrpSpPr>
        <p:grpSpPr>
          <a:xfrm>
            <a:off x="13204366" y="5457407"/>
            <a:ext cx="1609865" cy="546824"/>
            <a:chOff x="0" y="0"/>
            <a:chExt cx="2146487" cy="729098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41" name="Google Shape;241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42" name="Google Shape;242;p16"/>
          <p:cNvGrpSpPr/>
          <p:nvPr/>
        </p:nvGrpSpPr>
        <p:grpSpPr>
          <a:xfrm>
            <a:off x="7366008" y="5457407"/>
            <a:ext cx="1609865" cy="546824"/>
            <a:chOff x="0" y="0"/>
            <a:chExt cx="2146487" cy="729098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44" name="Google Shape;244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 l="-117405"/>
              </a:stretch>
            </a:blipFill>
            <a:ln>
              <a:noFill/>
            </a:ln>
          </p:spPr>
        </p:sp>
      </p:grpSp>
      <p:sp>
        <p:nvSpPr>
          <p:cNvPr id="245" name="Google Shape;245;p16"/>
          <p:cNvSpPr txBox="1"/>
          <p:nvPr>
            <p:ph type="body" idx="9"/>
          </p:nvPr>
        </p:nvSpPr>
        <p:spPr>
          <a:xfrm>
            <a:off x="3607913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6" name="Google Shape;246;p16"/>
          <p:cNvSpPr txBox="1"/>
          <p:nvPr>
            <p:ph type="body" idx="13"/>
          </p:nvPr>
        </p:nvSpPr>
        <p:spPr>
          <a:xfrm>
            <a:off x="555400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7" name="Google Shape;247;p16"/>
          <p:cNvSpPr txBox="1"/>
          <p:nvPr>
            <p:ph type="body" idx="14"/>
          </p:nvPr>
        </p:nvSpPr>
        <p:spPr>
          <a:xfrm>
            <a:off x="7433063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8" name="Google Shape;248;p16"/>
          <p:cNvSpPr txBox="1"/>
          <p:nvPr>
            <p:ph type="body" idx="15"/>
          </p:nvPr>
        </p:nvSpPr>
        <p:spPr>
          <a:xfrm>
            <a:off x="944625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9" name="Google Shape;249;p16"/>
          <p:cNvSpPr txBox="1"/>
          <p:nvPr>
            <p:ph type="body" idx="16"/>
          </p:nvPr>
        </p:nvSpPr>
        <p:spPr>
          <a:xfrm>
            <a:off x="11392388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50" name="Google Shape;250;p16"/>
          <p:cNvSpPr txBox="1"/>
          <p:nvPr>
            <p:ph type="body" idx="17"/>
          </p:nvPr>
        </p:nvSpPr>
        <p:spPr>
          <a:xfrm>
            <a:off x="13338475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51" name="Google Shape;251;p16"/>
          <p:cNvSpPr txBox="1"/>
          <p:nvPr>
            <p:ph type="body" idx="18"/>
          </p:nvPr>
        </p:nvSpPr>
        <p:spPr>
          <a:xfrm>
            <a:off x="1528460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2134744" y="5814188"/>
            <a:ext cx="6520183" cy="3442827"/>
            <a:chOff x="1308" y="0"/>
            <a:chExt cx="8693578" cy="4590436"/>
          </a:xfrm>
        </p:grpSpPr>
        <p:sp>
          <p:nvSpPr>
            <p:cNvPr id="15" name="Google Shape;15;p3"/>
            <p:cNvSpPr/>
            <p:nvPr/>
          </p:nvSpPr>
          <p:spPr>
            <a:xfrm rot="2839866">
              <a:off x="690731" y="645368"/>
              <a:ext cx="3189943" cy="3273262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  <p:sp>
          <p:nvSpPr>
            <p:cNvPr id="16" name="Google Shape;16;p3"/>
            <p:cNvSpPr/>
            <p:nvPr/>
          </p:nvSpPr>
          <p:spPr>
            <a:xfrm rot="2839866">
              <a:off x="4815518" y="671806"/>
              <a:ext cx="3189943" cy="3273262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7" name="Google Shape;17;p3"/>
          <p:cNvSpPr/>
          <p:nvPr/>
        </p:nvSpPr>
        <p:spPr>
          <a:xfrm rot="-2157222">
            <a:off x="1226965" y="1717537"/>
            <a:ext cx="2747599" cy="1252434"/>
          </a:xfrm>
          <a:custGeom>
            <a:avLst/>
            <a:gdLst/>
            <a:ahLst/>
            <a:cxnLst/>
            <a:rect l="l" t="t" r="r" b="b"/>
            <a:pathLst>
              <a:path w="2745875" h="1251648" extrusionOk="0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t="-25048" b="-25048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779677">
            <a:off x="11926688" y="4067992"/>
            <a:ext cx="2696268" cy="2720496"/>
          </a:xfrm>
          <a:custGeom>
            <a:avLst/>
            <a:gdLst/>
            <a:ahLst/>
            <a:cxnLst/>
            <a:rect l="l" t="t" r="r" b="b"/>
            <a:pathLst>
              <a:path w="2694584" h="2718797" extrusionOk="0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l="-87953" t="-46237" r="-87953" b="-40867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-2572284">
            <a:off x="1082929" y="7449982"/>
            <a:ext cx="2379547" cy="2737134"/>
          </a:xfrm>
          <a:custGeom>
            <a:avLst/>
            <a:gdLst/>
            <a:ahLst/>
            <a:cxnLst/>
            <a:rect l="l" t="t" r="r" b="b"/>
            <a:pathLst>
              <a:path w="2380790" h="2738564" extrusionOk="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l="-39659" r="-28459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11755327" y="1477904"/>
            <a:ext cx="2792349" cy="1763634"/>
          </a:xfrm>
          <a:custGeom>
            <a:avLst/>
            <a:gdLst/>
            <a:ahLst/>
            <a:cxnLst/>
            <a:rect l="l" t="t" r="r" b="b"/>
            <a:pathLst>
              <a:path w="2792349" h="1763634" extrusionOk="0">
                <a:moveTo>
                  <a:pt x="0" y="0"/>
                </a:moveTo>
                <a:lnTo>
                  <a:pt x="2792349" y="0"/>
                </a:lnTo>
                <a:lnTo>
                  <a:pt x="2792349" y="1763634"/>
                </a:lnTo>
                <a:lnTo>
                  <a:pt x="0" y="1763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9769" t="-23618" r="-12288" b="-8609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14332760" y="3241538"/>
            <a:ext cx="2779791" cy="1901962"/>
          </a:xfrm>
          <a:custGeom>
            <a:avLst/>
            <a:gdLst/>
            <a:ahLst/>
            <a:cxnLst/>
            <a:rect l="l" t="t" r="r" b="b"/>
            <a:pathLst>
              <a:path w="2779791" h="1901962" extrusionOk="0">
                <a:moveTo>
                  <a:pt x="0" y="0"/>
                </a:moveTo>
                <a:lnTo>
                  <a:pt x="2779791" y="0"/>
                </a:lnTo>
                <a:lnTo>
                  <a:pt x="2779791" y="1901962"/>
                </a:lnTo>
                <a:lnTo>
                  <a:pt x="0" y="190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4466357" y="6672405"/>
            <a:ext cx="2512597" cy="1719146"/>
          </a:xfrm>
          <a:custGeom>
            <a:avLst/>
            <a:gdLst/>
            <a:ahLst/>
            <a:cxnLst/>
            <a:rect l="l" t="t" r="r" b="b"/>
            <a:pathLst>
              <a:path w="2512597" h="1719146" extrusionOk="0">
                <a:moveTo>
                  <a:pt x="0" y="0"/>
                </a:moveTo>
                <a:lnTo>
                  <a:pt x="2512597" y="0"/>
                </a:lnTo>
                <a:lnTo>
                  <a:pt x="2512597" y="1719145"/>
                </a:lnTo>
                <a:lnTo>
                  <a:pt x="0" y="1719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9154673" y="3044082"/>
            <a:ext cx="2677699" cy="1832110"/>
          </a:xfrm>
          <a:custGeom>
            <a:avLst/>
            <a:gdLst/>
            <a:ahLst/>
            <a:cxnLst/>
            <a:rect l="l" t="t" r="r" b="b"/>
            <a:pathLst>
              <a:path w="2677699" h="1832110" extrusionOk="0">
                <a:moveTo>
                  <a:pt x="0" y="0"/>
                </a:moveTo>
                <a:lnTo>
                  <a:pt x="2677699" y="0"/>
                </a:lnTo>
                <a:lnTo>
                  <a:pt x="2677699" y="1832110"/>
                </a:lnTo>
                <a:lnTo>
                  <a:pt x="0" y="18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flipH="1">
            <a:off x="9497473" y="5905932"/>
            <a:ext cx="2520710" cy="1724697"/>
          </a:xfrm>
          <a:custGeom>
            <a:avLst/>
            <a:gdLst/>
            <a:ahLst/>
            <a:cxnLst/>
            <a:rect l="l" t="t" r="r" b="b"/>
            <a:pathLst>
              <a:path w="2520710" h="1724697" extrusionOk="0">
                <a:moveTo>
                  <a:pt x="2520710" y="0"/>
                </a:moveTo>
                <a:lnTo>
                  <a:pt x="0" y="0"/>
                </a:lnTo>
                <a:lnTo>
                  <a:pt x="0" y="1724696"/>
                </a:lnTo>
                <a:lnTo>
                  <a:pt x="2520710" y="1724696"/>
                </a:lnTo>
                <a:lnTo>
                  <a:pt x="2520710" y="0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>
            <a:off x="12142077" y="7003845"/>
            <a:ext cx="1676556" cy="2432951"/>
          </a:xfrm>
          <a:custGeom>
            <a:avLst/>
            <a:gdLst/>
            <a:ahLst/>
            <a:cxnLst/>
            <a:rect l="l" t="t" r="r" b="b"/>
            <a:pathLst>
              <a:path w="1676556" h="2432951" extrusionOk="0">
                <a:moveTo>
                  <a:pt x="0" y="0"/>
                </a:moveTo>
                <a:lnTo>
                  <a:pt x="1676556" y="0"/>
                </a:lnTo>
                <a:lnTo>
                  <a:pt x="1676556" y="2432951"/>
                </a:lnTo>
                <a:lnTo>
                  <a:pt x="0" y="243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 l="-47428" r="-64647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3440531">
            <a:off x="13988511" y="1708920"/>
            <a:ext cx="2669295" cy="2132642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20" y="0"/>
                </a:lnTo>
                <a:lnTo>
                  <a:pt x="2667420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34578" t="-19239" r="-30749" b="-22349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352895">
            <a:off x="9258361" y="1839810"/>
            <a:ext cx="2668128" cy="2131710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19" y="0"/>
                </a:lnTo>
                <a:lnTo>
                  <a:pt x="2667419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34578" t="-19239" r="-30749" b="-22349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8890605">
            <a:off x="14920300" y="5152258"/>
            <a:ext cx="2359410" cy="150725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 rot="-10421485">
            <a:off x="13520576" y="7894960"/>
            <a:ext cx="2361023" cy="15082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-6955494">
            <a:off x="10120951" y="7708960"/>
            <a:ext cx="2360176" cy="1507739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-5692235">
            <a:off x="9410806" y="5009320"/>
            <a:ext cx="2361148" cy="150836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9" y="0"/>
                </a:lnTo>
                <a:lnTo>
                  <a:pt x="2358519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/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1702589" y="2857500"/>
            <a:ext cx="7545600" cy="37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type="subTitle" idx="1"/>
          </p:nvPr>
        </p:nvSpPr>
        <p:spPr>
          <a:xfrm>
            <a:off x="1502789" y="6608100"/>
            <a:ext cx="79452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350"/>
              <a:buNone/>
              <a:defRPr sz="435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type="subTitle" idx="2"/>
          </p:nvPr>
        </p:nvSpPr>
        <p:spPr>
          <a:xfrm>
            <a:off x="1502789" y="8209650"/>
            <a:ext cx="79452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78024" y="4516088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 rot="587529">
            <a:off x="12943079" y="3380530"/>
            <a:ext cx="3494482" cy="3702763"/>
          </a:xfrm>
          <a:custGeom>
            <a:avLst/>
            <a:gdLst/>
            <a:ahLst/>
            <a:cxnLst/>
            <a:rect l="l" t="t" r="r" b="b"/>
            <a:pathLst>
              <a:path w="3496012" h="3704384" extrusionOk="0">
                <a:moveTo>
                  <a:pt x="0" y="0"/>
                </a:moveTo>
                <a:lnTo>
                  <a:pt x="3496012" y="0"/>
                </a:lnTo>
                <a:lnTo>
                  <a:pt x="3496012" y="3704383"/>
                </a:lnTo>
                <a:lnTo>
                  <a:pt x="0" y="3704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8" name="Google Shape;38;p4"/>
          <p:cNvSpPr/>
          <p:nvPr/>
        </p:nvSpPr>
        <p:spPr>
          <a:xfrm rot="-1073513">
            <a:off x="2184847" y="2558529"/>
            <a:ext cx="2357264" cy="6502797"/>
          </a:xfrm>
          <a:custGeom>
            <a:avLst/>
            <a:gdLst/>
            <a:ahLst/>
            <a:cxnLst/>
            <a:rect l="l" t="t" r="r" b="b"/>
            <a:pathLst>
              <a:path w="2355131" h="6496912" extrusionOk="0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39" name="Google Shape;39;p4"/>
          <p:cNvSpPr/>
          <p:nvPr/>
        </p:nvSpPr>
        <p:spPr>
          <a:xfrm>
            <a:off x="12308280" y="6734552"/>
            <a:ext cx="4569306" cy="3126367"/>
          </a:xfrm>
          <a:custGeom>
            <a:avLst/>
            <a:gdLst/>
            <a:ahLst/>
            <a:cxnLst/>
            <a:rect l="l" t="t" r="r" b="b"/>
            <a:pathLst>
              <a:path w="4569306" h="3126367" extrusionOk="0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40" name="Google Shape;40;p4"/>
          <p:cNvSpPr/>
          <p:nvPr/>
        </p:nvSpPr>
        <p:spPr>
          <a:xfrm rot="6786274">
            <a:off x="15334477" y="1977256"/>
            <a:ext cx="1845459" cy="1391631"/>
          </a:xfrm>
          <a:custGeom>
            <a:avLst/>
            <a:gdLst/>
            <a:ahLst/>
            <a:cxnLst/>
            <a:rect l="l" t="t" r="r" b="b"/>
            <a:pathLst>
              <a:path w="1845038" h="1391314" extrusionOk="0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20799" r="-11679" b="-20209"/>
            </a:stretch>
          </a:blipFill>
          <a:ln>
            <a:noFill/>
          </a:ln>
        </p:spPr>
      </p:sp>
      <p:pic>
        <p:nvPicPr>
          <p:cNvPr id="41" name="Google Shape;41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78024" y="5787999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78024" y="7042864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78024" y="8338049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/>
          <p:nvPr>
            <p:ph type="title"/>
          </p:nvPr>
        </p:nvSpPr>
        <p:spPr>
          <a:xfrm>
            <a:off x="4388800" y="1933071"/>
            <a:ext cx="96252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type="subTitle" idx="1"/>
          </p:nvPr>
        </p:nvSpPr>
        <p:spPr>
          <a:xfrm>
            <a:off x="5720600" y="3977083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type="subTitle" idx="2"/>
          </p:nvPr>
        </p:nvSpPr>
        <p:spPr>
          <a:xfrm>
            <a:off x="5720600" y="5270788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type="subTitle" idx="3"/>
          </p:nvPr>
        </p:nvSpPr>
        <p:spPr>
          <a:xfrm>
            <a:off x="5720600" y="6469707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type="subTitle" idx="4"/>
          </p:nvPr>
        </p:nvSpPr>
        <p:spPr>
          <a:xfrm>
            <a:off x="5720600" y="7781202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1680800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7103891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8" y="0"/>
                </a:lnTo>
                <a:lnTo>
                  <a:pt x="4080218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12527134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3" name="Google Shape;53;p5"/>
          <p:cNvSpPr txBox="1"/>
          <p:nvPr>
            <p:ph type="title"/>
          </p:nvPr>
        </p:nvSpPr>
        <p:spPr>
          <a:xfrm>
            <a:off x="2277150" y="1493236"/>
            <a:ext cx="138486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/>
          <p:nvPr/>
        </p:nvSpPr>
        <p:spPr>
          <a:xfrm>
            <a:off x="1686677" y="1677709"/>
            <a:ext cx="2483871" cy="1699491"/>
          </a:xfrm>
          <a:custGeom>
            <a:avLst/>
            <a:gdLst/>
            <a:ahLst/>
            <a:cxnLst/>
            <a:rect l="l" t="t" r="r" b="b"/>
            <a:pathLst>
              <a:path w="2483871" h="1699491" extrusionOk="0">
                <a:moveTo>
                  <a:pt x="0" y="0"/>
                </a:moveTo>
                <a:lnTo>
                  <a:pt x="2483872" y="0"/>
                </a:lnTo>
                <a:lnTo>
                  <a:pt x="2483872" y="1699491"/>
                </a:lnTo>
                <a:lnTo>
                  <a:pt x="0" y="1699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55" name="Google Shape;55;p5"/>
          <p:cNvSpPr txBox="1"/>
          <p:nvPr>
            <p:ph type="subTitle" idx="1"/>
          </p:nvPr>
        </p:nvSpPr>
        <p:spPr>
          <a:xfrm>
            <a:off x="2878799" y="2916950"/>
            <a:ext cx="126453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type="subTitle" idx="2"/>
          </p:nvPr>
        </p:nvSpPr>
        <p:spPr>
          <a:xfrm>
            <a:off x="1609813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 panose="00000500000000000000"/>
              <a:buNone/>
              <a:defRPr sz="31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type="subTitle" idx="3"/>
          </p:nvPr>
        </p:nvSpPr>
        <p:spPr>
          <a:xfrm>
            <a:off x="7032888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 panose="00000500000000000000"/>
              <a:buNone/>
              <a:defRPr sz="31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type="subTitle" idx="4"/>
          </p:nvPr>
        </p:nvSpPr>
        <p:spPr>
          <a:xfrm>
            <a:off x="12455963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 panose="00000500000000000000"/>
              <a:buNone/>
              <a:defRPr sz="31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9675879" y="1495283"/>
            <a:ext cx="7267455" cy="7877703"/>
          </a:xfrm>
          <a:custGeom>
            <a:avLst/>
            <a:gdLst/>
            <a:ahLst/>
            <a:cxnLst/>
            <a:rect l="l" t="t" r="r" b="b"/>
            <a:pathLst>
              <a:path w="7267455" h="7877703" extrusionOk="0">
                <a:moveTo>
                  <a:pt x="0" y="0"/>
                </a:moveTo>
                <a:lnTo>
                  <a:pt x="7267454" y="0"/>
                </a:lnTo>
                <a:lnTo>
                  <a:pt x="7267454" y="7877702"/>
                </a:lnTo>
                <a:lnTo>
                  <a:pt x="0" y="787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46567" t="-4058" r="-28668" b="-3719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>
            <a:off x="1249966" y="5434134"/>
            <a:ext cx="3135915" cy="3115009"/>
          </a:xfrm>
          <a:custGeom>
            <a:avLst/>
            <a:gdLst/>
            <a:ahLst/>
            <a:cxnLst/>
            <a:rect l="l" t="t" r="r" b="b"/>
            <a:pathLst>
              <a:path w="3135915" h="3115009" extrusionOk="0">
                <a:moveTo>
                  <a:pt x="0" y="0"/>
                </a:moveTo>
                <a:lnTo>
                  <a:pt x="3135916" y="0"/>
                </a:lnTo>
                <a:lnTo>
                  <a:pt x="3135916" y="3115009"/>
                </a:lnTo>
                <a:lnTo>
                  <a:pt x="0" y="311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62" name="Google Shape;62;p6"/>
          <p:cNvSpPr/>
          <p:nvPr/>
        </p:nvSpPr>
        <p:spPr>
          <a:xfrm>
            <a:off x="3128079" y="6478653"/>
            <a:ext cx="5497835" cy="2941342"/>
          </a:xfrm>
          <a:custGeom>
            <a:avLst/>
            <a:gdLst/>
            <a:ahLst/>
            <a:cxnLst/>
            <a:rect l="l" t="t" r="r" b="b"/>
            <a:pathLst>
              <a:path w="5497835" h="2941342" extrusionOk="0">
                <a:moveTo>
                  <a:pt x="0" y="0"/>
                </a:moveTo>
                <a:lnTo>
                  <a:pt x="5497835" y="0"/>
                </a:lnTo>
                <a:lnTo>
                  <a:pt x="5497835" y="2941341"/>
                </a:lnTo>
                <a:lnTo>
                  <a:pt x="0" y="2941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>
          <a:xfrm rot="-1470904">
            <a:off x="7657677" y="2895572"/>
            <a:ext cx="2602265" cy="2788119"/>
          </a:xfrm>
          <a:custGeom>
            <a:avLst/>
            <a:gdLst/>
            <a:ahLst/>
            <a:cxnLst/>
            <a:rect l="l" t="t" r="r" b="b"/>
            <a:pathLst>
              <a:path w="2601842" h="2787666" extrusionOk="0">
                <a:moveTo>
                  <a:pt x="0" y="0"/>
                </a:moveTo>
                <a:lnTo>
                  <a:pt x="2601842" y="0"/>
                </a:lnTo>
                <a:lnTo>
                  <a:pt x="2601842" y="2787666"/>
                </a:lnTo>
                <a:lnTo>
                  <a:pt x="0" y="27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l="-28289" r="-28298"/>
            </a:stretch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>
          <a:xfrm>
            <a:off x="3128079" y="3222108"/>
            <a:ext cx="5497835" cy="2941342"/>
          </a:xfrm>
          <a:custGeom>
            <a:avLst/>
            <a:gdLst/>
            <a:ahLst/>
            <a:cxnLst/>
            <a:rect l="l" t="t" r="r" b="b"/>
            <a:pathLst>
              <a:path w="5497835" h="2941342" extrusionOk="0">
                <a:moveTo>
                  <a:pt x="0" y="0"/>
                </a:moveTo>
                <a:lnTo>
                  <a:pt x="5497835" y="0"/>
                </a:lnTo>
                <a:lnTo>
                  <a:pt x="5497835" y="2941342"/>
                </a:lnTo>
                <a:lnTo>
                  <a:pt x="0" y="294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232275">
            <a:off x="10634008" y="4483013"/>
            <a:ext cx="5760239" cy="1644286"/>
          </a:xfrm>
          <a:custGeom>
            <a:avLst/>
            <a:gdLst/>
            <a:ahLst/>
            <a:cxnLst/>
            <a:rect l="l" t="t" r="r" b="b"/>
            <a:pathLst>
              <a:path w="5761499" h="1644646" extrusionOk="0">
                <a:moveTo>
                  <a:pt x="0" y="0"/>
                </a:moveTo>
                <a:lnTo>
                  <a:pt x="5761499" y="0"/>
                </a:lnTo>
                <a:lnTo>
                  <a:pt x="5761499" y="1644647"/>
                </a:lnTo>
                <a:lnTo>
                  <a:pt x="0" y="1644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2177700" y="1495275"/>
            <a:ext cx="73986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type="body" idx="1"/>
          </p:nvPr>
        </p:nvSpPr>
        <p:spPr>
          <a:xfrm>
            <a:off x="3625775" y="3855625"/>
            <a:ext cx="45024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68" name="Google Shape;68;p6"/>
          <p:cNvSpPr txBox="1"/>
          <p:nvPr>
            <p:ph type="body" idx="2"/>
          </p:nvPr>
        </p:nvSpPr>
        <p:spPr>
          <a:xfrm>
            <a:off x="3625775" y="7112175"/>
            <a:ext cx="45024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69" name="Google Shape;69;p6"/>
          <p:cNvSpPr txBox="1"/>
          <p:nvPr>
            <p:ph type="subTitle" idx="3"/>
          </p:nvPr>
        </p:nvSpPr>
        <p:spPr>
          <a:xfrm>
            <a:off x="11280943" y="3536258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550"/>
              <a:buFont typeface="Sedgwick Ave" panose="00000500000000000000"/>
              <a:buNone/>
              <a:defRPr sz="35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type="subTitle" idx="4"/>
          </p:nvPr>
        </p:nvSpPr>
        <p:spPr>
          <a:xfrm>
            <a:off x="9890893" y="5091525"/>
            <a:ext cx="70023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6350"/>
              <a:buFont typeface="Sedgwick Ave" panose="00000500000000000000"/>
              <a:buNone/>
              <a:defRPr sz="6350" b="1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type="body" idx="5"/>
          </p:nvPr>
        </p:nvSpPr>
        <p:spPr>
          <a:xfrm>
            <a:off x="10529893" y="6874850"/>
            <a:ext cx="57243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/>
          <p:nvPr/>
        </p:nvSpPr>
        <p:spPr>
          <a:xfrm>
            <a:off x="1076325" y="3753074"/>
            <a:ext cx="6110339" cy="1465503"/>
          </a:xfrm>
          <a:custGeom>
            <a:avLst/>
            <a:gdLst/>
            <a:ahLst/>
            <a:cxnLst/>
            <a:rect l="l" t="t" r="r" b="b"/>
            <a:pathLst>
              <a:path w="6110339" h="1465503" extrusionOk="0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65398"/>
            </a:stretch>
          </a:blipFill>
          <a:ln>
            <a:noFill/>
          </a:ln>
        </p:spPr>
      </p:sp>
      <p:grpSp>
        <p:nvGrpSpPr>
          <p:cNvPr id="75" name="Google Shape;75;p7"/>
          <p:cNvGrpSpPr/>
          <p:nvPr/>
        </p:nvGrpSpPr>
        <p:grpSpPr>
          <a:xfrm>
            <a:off x="7829946" y="3137753"/>
            <a:ext cx="3977114" cy="5439614"/>
            <a:chOff x="0" y="0"/>
            <a:chExt cx="5302819" cy="7252819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</p:sp>
        <p:sp>
          <p:nvSpPr>
            <p:cNvPr id="77" name="Google Shape;77;p7"/>
            <p:cNvSpPr/>
            <p:nvPr/>
          </p:nvSpPr>
          <p:spPr>
            <a:xfrm>
              <a:off x="0" y="1596479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78" name="Google Shape;78;p7"/>
          <p:cNvGrpSpPr/>
          <p:nvPr/>
        </p:nvGrpSpPr>
        <p:grpSpPr>
          <a:xfrm>
            <a:off x="12561387" y="3137753"/>
            <a:ext cx="3977114" cy="5439614"/>
            <a:chOff x="0" y="0"/>
            <a:chExt cx="5302819" cy="7252819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</p:sp>
        <p:sp>
          <p:nvSpPr>
            <p:cNvPr id="80" name="Google Shape;80;p7"/>
            <p:cNvSpPr/>
            <p:nvPr/>
          </p:nvSpPr>
          <p:spPr>
            <a:xfrm>
              <a:off x="0" y="1596479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81" name="Google Shape;81;p7"/>
          <p:cNvSpPr txBox="1"/>
          <p:nvPr>
            <p:ph type="subTitle" idx="1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640"/>
              </a:spcBef>
              <a:spcAft>
                <a:spcPts val="0"/>
              </a:spcAft>
              <a:buSzPts val="5550"/>
              <a:buFont typeface="Sedgwick Ave" panose="00000500000000000000"/>
              <a:buNone/>
              <a:defRPr sz="55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type="body" idx="2"/>
          </p:nvPr>
        </p:nvSpPr>
        <p:spPr>
          <a:xfrm>
            <a:off x="1733475" y="5671700"/>
            <a:ext cx="5724300" cy="3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83" name="Google Shape;83;p7"/>
          <p:cNvSpPr txBox="1"/>
          <p:nvPr>
            <p:ph type="subTitle" idx="3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type="subTitle" idx="4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"/>
          <p:cNvSpPr/>
          <p:nvPr/>
        </p:nvSpPr>
        <p:spPr>
          <a:xfrm rot="10800000">
            <a:off x="11094374" y="3753074"/>
            <a:ext cx="6110339" cy="1465503"/>
          </a:xfrm>
          <a:custGeom>
            <a:avLst/>
            <a:gdLst/>
            <a:ahLst/>
            <a:cxnLst/>
            <a:rect l="l" t="t" r="r" b="b"/>
            <a:pathLst>
              <a:path w="6110339" h="1465503" extrusionOk="0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65398"/>
            </a:stretch>
          </a:blipFill>
          <a:ln>
            <a:noFill/>
          </a:ln>
        </p:spPr>
      </p:sp>
      <p:sp>
        <p:nvSpPr>
          <p:cNvPr id="88" name="Google Shape;88;p8"/>
          <p:cNvSpPr/>
          <p:nvPr/>
        </p:nvSpPr>
        <p:spPr>
          <a:xfrm>
            <a:off x="1263852" y="2995993"/>
            <a:ext cx="4621893" cy="4650961"/>
          </a:xfrm>
          <a:custGeom>
            <a:avLst/>
            <a:gdLst/>
            <a:ahLst/>
            <a:cxnLst/>
            <a:rect l="l" t="t" r="r" b="b"/>
            <a:pathLst>
              <a:path w="4621893" h="4650961" extrusionOk="0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9" name="Google Shape;89;p8"/>
          <p:cNvSpPr/>
          <p:nvPr/>
        </p:nvSpPr>
        <p:spPr>
          <a:xfrm>
            <a:off x="6580465" y="3403014"/>
            <a:ext cx="4044779" cy="4039723"/>
          </a:xfrm>
          <a:custGeom>
            <a:avLst/>
            <a:gdLst/>
            <a:ahLst/>
            <a:cxnLst/>
            <a:rect l="l" t="t" r="r" b="b"/>
            <a:pathLst>
              <a:path w="4044779" h="4039723" extrusionOk="0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 rot="992090">
            <a:off x="9593733" y="7397229"/>
            <a:ext cx="2534425" cy="1734080"/>
          </a:xfrm>
          <a:custGeom>
            <a:avLst/>
            <a:gdLst/>
            <a:ahLst/>
            <a:cxnLst/>
            <a:rect l="l" t="t" r="r" b="b"/>
            <a:pathLst>
              <a:path w="2530853" h="1731636" extrusionOk="0">
                <a:moveTo>
                  <a:pt x="0" y="0"/>
                </a:moveTo>
                <a:lnTo>
                  <a:pt x="2530852" y="0"/>
                </a:lnTo>
                <a:lnTo>
                  <a:pt x="2530852" y="1731636"/>
                </a:lnTo>
                <a:lnTo>
                  <a:pt x="0" y="173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91" name="Google Shape;91;p8"/>
          <p:cNvSpPr/>
          <p:nvPr/>
        </p:nvSpPr>
        <p:spPr>
          <a:xfrm>
            <a:off x="1112189" y="7938459"/>
            <a:ext cx="2658893" cy="1934891"/>
          </a:xfrm>
          <a:custGeom>
            <a:avLst/>
            <a:gdLst/>
            <a:ahLst/>
            <a:cxnLst/>
            <a:rect l="l" t="t" r="r" b="b"/>
            <a:pathLst>
              <a:path w="2658893" h="1934891" extrusionOk="0">
                <a:moveTo>
                  <a:pt x="0" y="0"/>
                </a:moveTo>
                <a:lnTo>
                  <a:pt x="2658893" y="0"/>
                </a:lnTo>
                <a:lnTo>
                  <a:pt x="2658893" y="1934891"/>
                </a:lnTo>
                <a:lnTo>
                  <a:pt x="0" y="1934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17028" b="-10038"/>
            </a:stretch>
          </a:blipFill>
          <a:ln>
            <a:noFill/>
          </a:ln>
        </p:spPr>
      </p:sp>
      <p:sp>
        <p:nvSpPr>
          <p:cNvPr id="92" name="Google Shape;92;p8"/>
          <p:cNvSpPr txBox="1"/>
          <p:nvPr>
            <p:ph type="subTitle" idx="1"/>
          </p:nvPr>
        </p:nvSpPr>
        <p:spPr>
          <a:xfrm>
            <a:off x="1325101" y="764695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type="subTitle" idx="2"/>
          </p:nvPr>
        </p:nvSpPr>
        <p:spPr>
          <a:xfrm>
            <a:off x="6353151" y="764695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4" name="Google Shape;94;p8"/>
          <p:cNvSpPr txBox="1"/>
          <p:nvPr>
            <p:ph type="subTitle" idx="3"/>
          </p:nvPr>
        </p:nvSpPr>
        <p:spPr>
          <a:xfrm>
            <a:off x="12077451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5550"/>
              <a:buFont typeface="Sedgwick Ave" panose="00000500000000000000"/>
              <a:buNone/>
              <a:defRPr sz="55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5" name="Google Shape;95;p8"/>
          <p:cNvSpPr txBox="1"/>
          <p:nvPr>
            <p:ph type="body" idx="4"/>
          </p:nvPr>
        </p:nvSpPr>
        <p:spPr>
          <a:xfrm>
            <a:off x="10852550" y="5421050"/>
            <a:ext cx="5724300" cy="3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/>
          <p:nvPr/>
        </p:nvSpPr>
        <p:spPr>
          <a:xfrm rot="-5400000">
            <a:off x="7358147" y="4133277"/>
            <a:ext cx="4906105" cy="3783834"/>
          </a:xfrm>
          <a:custGeom>
            <a:avLst/>
            <a:gdLst/>
            <a:ahLst/>
            <a:cxnLst/>
            <a:rect l="l" t="t" r="r" b="b"/>
            <a:pathLst>
              <a:path w="4906105" h="3783834" extrusionOk="0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98" name="Google Shape;98;p9"/>
          <p:cNvSpPr/>
          <p:nvPr/>
        </p:nvSpPr>
        <p:spPr>
          <a:xfrm rot="-5400000">
            <a:off x="12096891" y="4133277"/>
            <a:ext cx="4906105" cy="3783834"/>
          </a:xfrm>
          <a:custGeom>
            <a:avLst/>
            <a:gdLst/>
            <a:ahLst/>
            <a:cxnLst/>
            <a:rect l="l" t="t" r="r" b="b"/>
            <a:pathLst>
              <a:path w="4906105" h="3783834" extrusionOk="0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99" name="Google Shape;99;p9"/>
          <p:cNvSpPr/>
          <p:nvPr>
            <p:ph type="pic" idx="2"/>
          </p:nvPr>
        </p:nvSpPr>
        <p:spPr>
          <a:xfrm>
            <a:off x="82394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9"/>
          <p:cNvSpPr/>
          <p:nvPr>
            <p:ph type="pic" idx="3"/>
          </p:nvPr>
        </p:nvSpPr>
        <p:spPr>
          <a:xfrm>
            <a:off x="129815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9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"/>
          <p:cNvSpPr/>
          <p:nvPr/>
        </p:nvSpPr>
        <p:spPr>
          <a:xfrm>
            <a:off x="1080015" y="3753074"/>
            <a:ext cx="6452550" cy="1465503"/>
          </a:xfrm>
          <a:custGeom>
            <a:avLst/>
            <a:gdLst/>
            <a:ahLst/>
            <a:cxnLst/>
            <a:rect l="l" t="t" r="r" b="b"/>
            <a:pathLst>
              <a:path w="6452550" h="1465503" extrusionOk="0">
                <a:moveTo>
                  <a:pt x="0" y="0"/>
                </a:moveTo>
                <a:lnTo>
                  <a:pt x="6452550" y="0"/>
                </a:lnTo>
                <a:lnTo>
                  <a:pt x="6452550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l="-56629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rot="-4503561">
            <a:off x="10431454" y="2272205"/>
            <a:ext cx="776053" cy="2999241"/>
          </a:xfrm>
          <a:custGeom>
            <a:avLst/>
            <a:gdLst/>
            <a:ahLst/>
            <a:cxnLst/>
            <a:rect l="l" t="t" r="r" b="b"/>
            <a:pathLst>
              <a:path w="777013" h="3002950" extrusionOk="0">
                <a:moveTo>
                  <a:pt x="0" y="0"/>
                </a:moveTo>
                <a:lnTo>
                  <a:pt x="777014" y="0"/>
                </a:lnTo>
                <a:lnTo>
                  <a:pt x="777014" y="3002950"/>
                </a:lnTo>
                <a:lnTo>
                  <a:pt x="0" y="300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grpSp>
        <p:nvGrpSpPr>
          <p:cNvPr id="104" name="Google Shape;104;p9"/>
          <p:cNvGrpSpPr/>
          <p:nvPr/>
        </p:nvGrpSpPr>
        <p:grpSpPr>
          <a:xfrm>
            <a:off x="1180166" y="7673864"/>
            <a:ext cx="6266674" cy="722489"/>
            <a:chOff x="0" y="0"/>
            <a:chExt cx="8355565" cy="963319"/>
          </a:xfrm>
        </p:grpSpPr>
        <p:sp>
          <p:nvSpPr>
            <p:cNvPr id="105" name="Google Shape;105;p9"/>
            <p:cNvSpPr/>
            <p:nvPr/>
          </p:nvSpPr>
          <p:spPr>
            <a:xfrm>
              <a:off x="0" y="0"/>
              <a:ext cx="5389199" cy="963319"/>
            </a:xfrm>
            <a:custGeom>
              <a:avLst/>
              <a:gdLst/>
              <a:ahLst/>
              <a:cxnLst/>
              <a:rect l="l" t="t" r="r" b="b"/>
              <a:pathLst>
                <a:path w="5389199" h="963319" extrusionOk="0">
                  <a:moveTo>
                    <a:pt x="0" y="0"/>
                  </a:moveTo>
                  <a:lnTo>
                    <a:pt x="5389199" y="0"/>
                  </a:lnTo>
                  <a:lnTo>
                    <a:pt x="5389199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3192248" y="0"/>
              <a:ext cx="5163317" cy="963319"/>
            </a:xfrm>
            <a:custGeom>
              <a:avLst/>
              <a:gdLst/>
              <a:ahLst/>
              <a:cxnLst/>
              <a:rect l="l" t="t" r="r" b="b"/>
              <a:pathLst>
                <a:path w="5163317" h="963319" extrusionOk="0">
                  <a:moveTo>
                    <a:pt x="0" y="0"/>
                  </a:moveTo>
                  <a:lnTo>
                    <a:pt x="5163316" y="0"/>
                  </a:lnTo>
                  <a:lnTo>
                    <a:pt x="5163316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/>
              <a:stretch>
                <a:fillRect l="-4369"/>
              </a:stretch>
            </a:blipFill>
            <a:ln>
              <a:noFill/>
            </a:ln>
          </p:spPr>
        </p:sp>
      </p:grpSp>
      <p:sp>
        <p:nvSpPr>
          <p:cNvPr id="107" name="Google Shape;107;p9"/>
          <p:cNvSpPr/>
          <p:nvPr/>
        </p:nvSpPr>
        <p:spPr>
          <a:xfrm rot="1739939">
            <a:off x="5948370" y="7393062"/>
            <a:ext cx="2677873" cy="2826673"/>
          </a:xfrm>
          <a:custGeom>
            <a:avLst/>
            <a:gdLst/>
            <a:ahLst/>
            <a:cxnLst/>
            <a:rect l="l" t="t" r="r" b="b"/>
            <a:pathLst>
              <a:path w="2676736" h="2825472" extrusionOk="0">
                <a:moveTo>
                  <a:pt x="0" y="0"/>
                </a:moveTo>
                <a:lnTo>
                  <a:pt x="2676736" y="0"/>
                </a:lnTo>
                <a:lnTo>
                  <a:pt x="2676736" y="2825472"/>
                </a:lnTo>
                <a:lnTo>
                  <a:pt x="0" y="282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28459" r="-25809"/>
            </a:stretch>
          </a:blipFill>
          <a:ln>
            <a:noFill/>
          </a:ln>
        </p:spPr>
      </p:sp>
      <p:sp>
        <p:nvSpPr>
          <p:cNvPr id="108" name="Google Shape;108;p9"/>
          <p:cNvSpPr txBox="1"/>
          <p:nvPr>
            <p:ph type="subTitle" idx="1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640"/>
              </a:spcBef>
              <a:spcAft>
                <a:spcPts val="0"/>
              </a:spcAft>
              <a:buSzPts val="5550"/>
              <a:buFont typeface="Sedgwick Ave" panose="00000500000000000000"/>
              <a:buNone/>
              <a:defRPr sz="55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type="body" idx="4"/>
          </p:nvPr>
        </p:nvSpPr>
        <p:spPr>
          <a:xfrm>
            <a:off x="1733475" y="5671700"/>
            <a:ext cx="5724300" cy="162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110" name="Google Shape;110;p9"/>
          <p:cNvSpPr txBox="1"/>
          <p:nvPr>
            <p:ph type="body" idx="5"/>
          </p:nvPr>
        </p:nvSpPr>
        <p:spPr>
          <a:xfrm>
            <a:off x="1733475" y="7783646"/>
            <a:ext cx="5724300" cy="52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111" name="Google Shape;111;p9"/>
          <p:cNvSpPr txBox="1"/>
          <p:nvPr>
            <p:ph type="subTitle" idx="6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2" name="Google Shape;112;p9"/>
          <p:cNvSpPr txBox="1"/>
          <p:nvPr>
            <p:ph type="subTitle" idx="7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 panose="00000500000000000000"/>
              <a:buNone/>
              <a:defRPr sz="34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CUSTOM_6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/>
          <p:nvPr>
            <p:ph type="body" idx="1"/>
          </p:nvPr>
        </p:nvSpPr>
        <p:spPr>
          <a:xfrm>
            <a:off x="5840600" y="3388250"/>
            <a:ext cx="96468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115" name="Google Shape;115;p10"/>
          <p:cNvSpPr txBox="1"/>
          <p:nvPr>
            <p:ph type="title"/>
          </p:nvPr>
        </p:nvSpPr>
        <p:spPr>
          <a:xfrm>
            <a:off x="5840600" y="1866500"/>
            <a:ext cx="147783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450"/>
              <a:buNone/>
              <a:defRPr sz="8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"/>
          <p:cNvSpPr/>
          <p:nvPr/>
        </p:nvSpPr>
        <p:spPr>
          <a:xfrm>
            <a:off x="14905296" y="1640039"/>
            <a:ext cx="2319222" cy="3189383"/>
          </a:xfrm>
          <a:custGeom>
            <a:avLst/>
            <a:gdLst/>
            <a:ahLst/>
            <a:cxnLst/>
            <a:rect l="l" t="t" r="r" b="b"/>
            <a:pathLst>
              <a:path w="2319222" h="3189383" extrusionOk="0">
                <a:moveTo>
                  <a:pt x="0" y="0"/>
                </a:moveTo>
                <a:lnTo>
                  <a:pt x="2319221" y="0"/>
                </a:lnTo>
                <a:lnTo>
                  <a:pt x="2319221" y="3189383"/>
                </a:lnTo>
                <a:lnTo>
                  <a:pt x="0" y="31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r="-37689"/>
            </a:stretch>
          </a:blipFill>
          <a:ln>
            <a:noFill/>
          </a:ln>
        </p:spPr>
      </p:sp>
      <p:pic>
        <p:nvPicPr>
          <p:cNvPr id="117" name="Google Shape;117;p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31775" y="3914525"/>
            <a:ext cx="10607076" cy="92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/>
          <p:nvPr/>
        </p:nvSpPr>
        <p:spPr>
          <a:xfrm>
            <a:off x="1872679" y="7025935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19" name="Google Shape;119;p10"/>
          <p:cNvSpPr/>
          <p:nvPr/>
        </p:nvSpPr>
        <p:spPr>
          <a:xfrm>
            <a:off x="13514774" y="7025935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0" name="Google Shape;120;p10"/>
          <p:cNvSpPr/>
          <p:nvPr/>
        </p:nvSpPr>
        <p:spPr>
          <a:xfrm>
            <a:off x="5756289" y="6060046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1" name="Google Shape;121;p10"/>
          <p:cNvSpPr/>
          <p:nvPr/>
        </p:nvSpPr>
        <p:spPr>
          <a:xfrm>
            <a:off x="9635531" y="6060046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3" y="0"/>
                </a:lnTo>
                <a:lnTo>
                  <a:pt x="3021993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2" name="Google Shape;122;p10"/>
          <p:cNvSpPr/>
          <p:nvPr/>
        </p:nvSpPr>
        <p:spPr>
          <a:xfrm rot="-146016">
            <a:off x="2119908" y="1445071"/>
            <a:ext cx="3329280" cy="4142183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rot="-3621697">
            <a:off x="4312489" y="6189018"/>
            <a:ext cx="952117" cy="727071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24" name="Google Shape;124;p10"/>
          <p:cNvSpPr/>
          <p:nvPr/>
        </p:nvSpPr>
        <p:spPr>
          <a:xfrm rot="-60154">
            <a:off x="12940032" y="6189497"/>
            <a:ext cx="951348" cy="726483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 rot="-1536293">
            <a:off x="8583817" y="5562369"/>
            <a:ext cx="951945" cy="726939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 rot="4977829">
            <a:off x="1982502" y="8011095"/>
            <a:ext cx="2734728" cy="3359809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127" name="Google Shape;127;p10"/>
          <p:cNvSpPr/>
          <p:nvPr/>
        </p:nvSpPr>
        <p:spPr>
          <a:xfrm>
            <a:off x="13897516" y="4501961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 l="-16589" b="-6249"/>
            </a:stretch>
          </a:blipFill>
          <a:ln>
            <a:noFill/>
          </a:ln>
        </p:spPr>
      </p:sp>
      <p:sp>
        <p:nvSpPr>
          <p:cNvPr id="128" name="Google Shape;128;p10"/>
          <p:cNvSpPr txBox="1"/>
          <p:nvPr>
            <p:ph type="subTitle" idx="2"/>
          </p:nvPr>
        </p:nvSpPr>
        <p:spPr>
          <a:xfrm>
            <a:off x="2273550" y="3462250"/>
            <a:ext cx="3021900" cy="15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50"/>
              <a:buFont typeface="Sedgwick Ave" panose="00000500000000000000"/>
              <a:buNone/>
              <a:defRPr sz="625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9" name="Google Shape;129;p10"/>
          <p:cNvSpPr txBox="1"/>
          <p:nvPr>
            <p:ph type="subTitle" idx="3"/>
          </p:nvPr>
        </p:nvSpPr>
        <p:spPr>
          <a:xfrm>
            <a:off x="1877150" y="7214125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 panose="00000500000000000000"/>
              <a:buNone/>
              <a:defRPr sz="33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0" name="Google Shape;130;p10"/>
          <p:cNvSpPr txBox="1"/>
          <p:nvPr>
            <p:ph type="subTitle" idx="4"/>
          </p:nvPr>
        </p:nvSpPr>
        <p:spPr>
          <a:xfrm>
            <a:off x="5754150" y="6280563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 panose="00000500000000000000"/>
              <a:buNone/>
              <a:defRPr sz="33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1" name="Google Shape;131;p10"/>
          <p:cNvSpPr txBox="1"/>
          <p:nvPr>
            <p:ph type="subTitle" idx="5"/>
          </p:nvPr>
        </p:nvSpPr>
        <p:spPr>
          <a:xfrm>
            <a:off x="9635500" y="6280563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 panose="00000500000000000000"/>
              <a:buNone/>
              <a:defRPr sz="33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2" name="Google Shape;132;p10"/>
          <p:cNvSpPr txBox="1"/>
          <p:nvPr>
            <p:ph type="subTitle" idx="6"/>
          </p:nvPr>
        </p:nvSpPr>
        <p:spPr>
          <a:xfrm>
            <a:off x="13514775" y="7214125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 panose="00000500000000000000"/>
              <a:buNone/>
              <a:defRPr sz="3300"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3" name="Google Shape;133;p10"/>
          <p:cNvSpPr txBox="1"/>
          <p:nvPr>
            <p:ph type="body" idx="7"/>
          </p:nvPr>
        </p:nvSpPr>
        <p:spPr>
          <a:xfrm>
            <a:off x="5927200" y="7671625"/>
            <a:ext cx="2440500" cy="5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1pPr>
            <a:lvl2pPr marL="914400" lvl="1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2pPr>
            <a:lvl3pPr marL="1371600" lvl="2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3pPr>
            <a:lvl4pPr marL="1828800" lvl="3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4pPr>
            <a:lvl5pPr marL="2286000" lvl="4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sz="2800" b="1"/>
            </a:lvl5pPr>
            <a:lvl6pPr marL="2743200" lvl="5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6pPr>
            <a:lvl7pPr marL="3200400" lvl="6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7pPr>
            <a:lvl8pPr marL="3657600" lvl="7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8pPr>
            <a:lvl9pPr marL="4114800" lvl="8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9pPr>
          </a:lstStyle>
          <a:p/>
        </p:txBody>
      </p:sp>
      <p:sp>
        <p:nvSpPr>
          <p:cNvPr id="134" name="Google Shape;134;p10"/>
          <p:cNvSpPr txBox="1"/>
          <p:nvPr>
            <p:ph type="body" idx="8"/>
          </p:nvPr>
        </p:nvSpPr>
        <p:spPr>
          <a:xfrm>
            <a:off x="6107638" y="8212525"/>
            <a:ext cx="23193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marL="1371600" lvl="2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marL="1828800" lvl="3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marL="2286000" lvl="4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marL="2743200" lvl="5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marL="3200400" lvl="6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marL="3657600" lvl="7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marL="4114800" lvl="8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35" name="Google Shape;135;p10"/>
          <p:cNvSpPr txBox="1"/>
          <p:nvPr>
            <p:ph type="body" idx="9"/>
          </p:nvPr>
        </p:nvSpPr>
        <p:spPr>
          <a:xfrm>
            <a:off x="9896650" y="7671625"/>
            <a:ext cx="2440500" cy="5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1pPr>
            <a:lvl2pPr marL="914400" lvl="1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2pPr>
            <a:lvl3pPr marL="1371600" lvl="2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3pPr>
            <a:lvl4pPr marL="1828800" lvl="3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4pPr>
            <a:lvl5pPr marL="2286000" lvl="4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sz="2800" b="1"/>
            </a:lvl5pPr>
            <a:lvl6pPr marL="2743200" lvl="5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6pPr>
            <a:lvl7pPr marL="3200400" lvl="6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7pPr>
            <a:lvl8pPr marL="3657600" lvl="7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8pPr>
            <a:lvl9pPr marL="4114800" lvl="8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9pPr>
          </a:lstStyle>
          <a:p/>
        </p:txBody>
      </p:sp>
      <p:sp>
        <p:nvSpPr>
          <p:cNvPr id="136" name="Google Shape;136;p10"/>
          <p:cNvSpPr txBox="1"/>
          <p:nvPr>
            <p:ph type="body" idx="13"/>
          </p:nvPr>
        </p:nvSpPr>
        <p:spPr>
          <a:xfrm>
            <a:off x="10077088" y="8212525"/>
            <a:ext cx="23193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marL="1371600" lvl="2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marL="1828800" lvl="3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marL="2286000" lvl="4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marL="2743200" lvl="5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marL="3200400" lvl="6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marL="3657600" lvl="7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marL="4114800" lvl="8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68.png"/><Relationship Id="rId16" Type="http://schemas.openxmlformats.org/officeDocument/2006/relationships/image" Target="../media/image67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6"/>
          <a:srcRect t="4254" b="16518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"/>
          <p:cNvGrpSpPr/>
          <p:nvPr/>
        </p:nvGrpSpPr>
        <p:grpSpPr>
          <a:xfrm>
            <a:off x="884389" y="-77226"/>
            <a:ext cx="16519221" cy="10158176"/>
            <a:chOff x="0" y="0"/>
            <a:chExt cx="22025628" cy="13544234"/>
          </a:xfrm>
        </p:grpSpPr>
        <p:sp>
          <p:nvSpPr>
            <p:cNvPr id="8" name="Google Shape;8;p1"/>
            <p:cNvSpPr/>
            <p:nvPr/>
          </p:nvSpPr>
          <p:spPr>
            <a:xfrm>
              <a:off x="0" y="0"/>
              <a:ext cx="15105748" cy="13544234"/>
            </a:xfrm>
            <a:custGeom>
              <a:avLst/>
              <a:gdLst/>
              <a:ahLst/>
              <a:cxnLst/>
              <a:rect l="l" t="t" r="r" b="b"/>
              <a:pathLst>
                <a:path w="15105748" h="13544234" extrusionOk="0">
                  <a:moveTo>
                    <a:pt x="0" y="0"/>
                  </a:moveTo>
                  <a:lnTo>
                    <a:pt x="15105748" y="0"/>
                  </a:lnTo>
                  <a:lnTo>
                    <a:pt x="15105748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/>
              <a:stretch>
                <a:fillRect l="-15399" t="-11589" r="-28949" b="-13909"/>
              </a:stretch>
            </a:blipFill>
            <a:ln>
              <a:noFill/>
            </a:ln>
          </p:spPr>
        </p:sp>
        <p:sp>
          <p:nvSpPr>
            <p:cNvPr id="9" name="Google Shape;9;p1"/>
            <p:cNvSpPr/>
            <p:nvPr/>
          </p:nvSpPr>
          <p:spPr>
            <a:xfrm>
              <a:off x="14819477" y="0"/>
              <a:ext cx="7206151" cy="13544234"/>
            </a:xfrm>
            <a:custGeom>
              <a:avLst/>
              <a:gdLst/>
              <a:ahLst/>
              <a:cxnLst/>
              <a:rect l="l" t="t" r="r" b="b"/>
              <a:pathLst>
                <a:path w="7206151" h="13544234" extrusionOk="0">
                  <a:moveTo>
                    <a:pt x="0" y="0"/>
                  </a:moveTo>
                  <a:lnTo>
                    <a:pt x="7206151" y="0"/>
                  </a:lnTo>
                  <a:lnTo>
                    <a:pt x="7206151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/>
              <a:stretch>
                <a:fillRect l="-170294" t="-11589" r="-32268" b="-13909"/>
              </a:stretch>
            </a:blipFill>
            <a:ln>
              <a:noFill/>
            </a:ln>
          </p:spPr>
        </p:sp>
      </p:grpSp>
      <p:sp>
        <p:nvSpPr>
          <p:cNvPr id="10" name="Google Shape;10;p1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031"/>
              </a:buClr>
              <a:buSzPts val="7600"/>
              <a:buFont typeface="Sedgwick Ave" panose="00000500000000000000"/>
              <a:buNone/>
              <a:defRPr sz="760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5029200" y="36388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ngolin" panose="00000500000000000000"/>
              <a:buChar char="•"/>
              <a:defRPr sz="32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marL="914400" marR="0" lvl="1" indent="-39370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ngolin" panose="00000500000000000000"/>
              <a:buChar char="–"/>
              <a:defRPr sz="26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marL="1371600" marR="0" lvl="2" indent="-3810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 panose="00000500000000000000"/>
              <a:buChar char="•"/>
              <a:defRPr sz="24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marL="1828800" marR="0" lvl="3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–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marL="2286000" marR="0" lvl="4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»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marL="2743200" marR="0" lvl="5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•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marL="3200400" marR="0" lvl="6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•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marL="3657600" marR="0" lvl="7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•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marL="4114800" marR="0" lvl="8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 panose="00000500000000000000"/>
              <a:buChar char="•"/>
              <a:defRPr sz="2000" i="0" u="none" strike="noStrike" cap="none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png"/><Relationship Id="rId8" Type="http://schemas.openxmlformats.org/officeDocument/2006/relationships/image" Target="../media/image109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7" Type="http://schemas.openxmlformats.org/officeDocument/2006/relationships/notesSlide" Target="../notesSlides/notesSlide33.xml"/><Relationship Id="rId46" Type="http://schemas.openxmlformats.org/officeDocument/2006/relationships/slideLayout" Target="../slideLayouts/slideLayout1.xml"/><Relationship Id="rId45" Type="http://schemas.openxmlformats.org/officeDocument/2006/relationships/image" Target="../media/image141.jpeg"/><Relationship Id="rId44" Type="http://schemas.openxmlformats.org/officeDocument/2006/relationships/image" Target="../media/image140.png"/><Relationship Id="rId43" Type="http://schemas.openxmlformats.org/officeDocument/2006/relationships/image" Target="../media/image139.png"/><Relationship Id="rId42" Type="http://schemas.openxmlformats.org/officeDocument/2006/relationships/image" Target="../media/image138.png"/><Relationship Id="rId41" Type="http://schemas.openxmlformats.org/officeDocument/2006/relationships/image" Target="../media/image137.png"/><Relationship Id="rId40" Type="http://schemas.openxmlformats.org/officeDocument/2006/relationships/image" Target="../media/image136.png"/><Relationship Id="rId4" Type="http://schemas.openxmlformats.org/officeDocument/2006/relationships/image" Target="../media/image105.png"/><Relationship Id="rId39" Type="http://schemas.openxmlformats.org/officeDocument/2006/relationships/image" Target="../media/image135.png"/><Relationship Id="rId38" Type="http://schemas.openxmlformats.org/officeDocument/2006/relationships/image" Target="../media/image134.png"/><Relationship Id="rId37" Type="http://schemas.openxmlformats.org/officeDocument/2006/relationships/image" Target="../media/image133.png"/><Relationship Id="rId36" Type="http://schemas.openxmlformats.org/officeDocument/2006/relationships/image" Target="../media/image132.png"/><Relationship Id="rId35" Type="http://schemas.openxmlformats.org/officeDocument/2006/relationships/image" Target="../media/image131.png"/><Relationship Id="rId34" Type="http://schemas.openxmlformats.org/officeDocument/2006/relationships/image" Target="../media/image130.png"/><Relationship Id="rId33" Type="http://schemas.openxmlformats.org/officeDocument/2006/relationships/image" Target="../media/image129.png"/><Relationship Id="rId32" Type="http://schemas.openxmlformats.org/officeDocument/2006/relationships/image" Target="../media/image128.png"/><Relationship Id="rId31" Type="http://schemas.openxmlformats.org/officeDocument/2006/relationships/image" Target="../media/image127.png"/><Relationship Id="rId30" Type="http://schemas.openxmlformats.org/officeDocument/2006/relationships/image" Target="../media/image126.png"/><Relationship Id="rId3" Type="http://schemas.openxmlformats.org/officeDocument/2006/relationships/image" Target="../media/image104.png"/><Relationship Id="rId29" Type="http://schemas.openxmlformats.org/officeDocument/2006/relationships/image" Target="../media/image125.png"/><Relationship Id="rId28" Type="http://schemas.openxmlformats.org/officeDocument/2006/relationships/image" Target="../media/image124.png"/><Relationship Id="rId27" Type="http://schemas.openxmlformats.org/officeDocument/2006/relationships/image" Target="../media/image123.png"/><Relationship Id="rId26" Type="http://schemas.openxmlformats.org/officeDocument/2006/relationships/image" Target="../media/image122.png"/><Relationship Id="rId25" Type="http://schemas.openxmlformats.org/officeDocument/2006/relationships/image" Target="../media/image121.png"/><Relationship Id="rId24" Type="http://schemas.openxmlformats.org/officeDocument/2006/relationships/image" Target="../media/image52.png"/><Relationship Id="rId23" Type="http://schemas.openxmlformats.org/officeDocument/2006/relationships/image" Target="../media/image51.png"/><Relationship Id="rId22" Type="http://schemas.openxmlformats.org/officeDocument/2006/relationships/image" Target="../media/image50.png"/><Relationship Id="rId21" Type="http://schemas.openxmlformats.org/officeDocument/2006/relationships/image" Target="../media/image49.png"/><Relationship Id="rId20" Type="http://schemas.openxmlformats.org/officeDocument/2006/relationships/image" Target="../media/image48.png"/><Relationship Id="rId2" Type="http://schemas.openxmlformats.org/officeDocument/2006/relationships/image" Target="../media/image103.png"/><Relationship Id="rId19" Type="http://schemas.openxmlformats.org/officeDocument/2006/relationships/image" Target="../media/image120.png"/><Relationship Id="rId18" Type="http://schemas.openxmlformats.org/officeDocument/2006/relationships/image" Target="../media/image119.png"/><Relationship Id="rId17" Type="http://schemas.openxmlformats.org/officeDocument/2006/relationships/image" Target="../media/image118.png"/><Relationship Id="rId16" Type="http://schemas.openxmlformats.org/officeDocument/2006/relationships/image" Target="../media/image117.png"/><Relationship Id="rId15" Type="http://schemas.openxmlformats.org/officeDocument/2006/relationships/image" Target="../media/image116.png"/><Relationship Id="rId14" Type="http://schemas.openxmlformats.org/officeDocument/2006/relationships/image" Target="../media/image115.png"/><Relationship Id="rId13" Type="http://schemas.openxmlformats.org/officeDocument/2006/relationships/image" Target="../media/image114.png"/><Relationship Id="rId12" Type="http://schemas.openxmlformats.org/officeDocument/2006/relationships/image" Target="../media/image113.png"/><Relationship Id="rId11" Type="http://schemas.openxmlformats.org/officeDocument/2006/relationships/image" Target="../media/image112.png"/><Relationship Id="rId10" Type="http://schemas.openxmlformats.org/officeDocument/2006/relationships/image" Target="../media/image111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6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0.jpeg"/><Relationship Id="rId1" Type="http://schemas.openxmlformats.org/officeDocument/2006/relationships/image" Target="../media/image1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1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7"/>
          <p:cNvGrpSpPr/>
          <p:nvPr/>
        </p:nvGrpSpPr>
        <p:grpSpPr>
          <a:xfrm>
            <a:off x="2133763" y="5814188"/>
            <a:ext cx="6521485" cy="3444112"/>
            <a:chOff x="0" y="0"/>
            <a:chExt cx="8695313" cy="4592149"/>
          </a:xfrm>
        </p:grpSpPr>
        <p:sp>
          <p:nvSpPr>
            <p:cNvPr id="257" name="Google Shape;257;p17"/>
            <p:cNvSpPr/>
            <p:nvPr/>
          </p:nvSpPr>
          <p:spPr>
            <a:xfrm rot="2840458">
              <a:off x="689678" y="645595"/>
              <a:ext cx="3191170" cy="3274521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</p:sp>
        <p:sp>
          <p:nvSpPr>
            <p:cNvPr id="258" name="Google Shape;258;p17"/>
            <p:cNvSpPr/>
            <p:nvPr/>
          </p:nvSpPr>
          <p:spPr>
            <a:xfrm rot="2840458">
              <a:off x="4814465" y="672033"/>
              <a:ext cx="3191170" cy="3274521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59" name="Google Shape;259;p17"/>
          <p:cNvSpPr/>
          <p:nvPr/>
        </p:nvSpPr>
        <p:spPr>
          <a:xfrm rot="-2161165">
            <a:off x="1226554" y="1716422"/>
            <a:ext cx="2745875" cy="1251648"/>
          </a:xfrm>
          <a:custGeom>
            <a:avLst/>
            <a:gdLst/>
            <a:ahLst/>
            <a:cxnLst/>
            <a:rect l="l" t="t" r="r" b="b"/>
            <a:pathLst>
              <a:path w="2745875" h="1251648" extrusionOk="0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t="-25050" b="-25050"/>
            </a:stretch>
          </a:blipFill>
          <a:ln>
            <a:noFill/>
          </a:ln>
        </p:spPr>
      </p:sp>
      <p:sp>
        <p:nvSpPr>
          <p:cNvPr id="260" name="Google Shape;260;p17"/>
          <p:cNvSpPr/>
          <p:nvPr/>
        </p:nvSpPr>
        <p:spPr>
          <a:xfrm rot="779199">
            <a:off x="11927127" y="4067684"/>
            <a:ext cx="2694584" cy="2718797"/>
          </a:xfrm>
          <a:custGeom>
            <a:avLst/>
            <a:gdLst/>
            <a:ahLst/>
            <a:cxnLst/>
            <a:rect l="l" t="t" r="r" b="b"/>
            <a:pathLst>
              <a:path w="2694584" h="2718797" extrusionOk="0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l="-87959" t="-46235" r="-87956" b="-40869"/>
            </a:stretch>
          </a:blipFill>
          <a:ln>
            <a:noFill/>
          </a:ln>
        </p:spPr>
      </p:sp>
      <p:sp>
        <p:nvSpPr>
          <p:cNvPr id="261" name="Google Shape;261;p17"/>
          <p:cNvSpPr/>
          <p:nvPr/>
        </p:nvSpPr>
        <p:spPr>
          <a:xfrm rot="-2575027">
            <a:off x="1083403" y="7447929"/>
            <a:ext cx="2380790" cy="2738564"/>
          </a:xfrm>
          <a:custGeom>
            <a:avLst/>
            <a:gdLst/>
            <a:ahLst/>
            <a:cxnLst/>
            <a:rect l="l" t="t" r="r" b="b"/>
            <a:pathLst>
              <a:path w="2380790" h="2738564" extrusionOk="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l="-39661" r="-28453"/>
            </a:stretch>
          </a:blipFill>
          <a:ln>
            <a:noFill/>
          </a:ln>
        </p:spPr>
      </p:sp>
      <p:sp>
        <p:nvSpPr>
          <p:cNvPr id="262" name="Google Shape;262;p17"/>
          <p:cNvSpPr/>
          <p:nvPr/>
        </p:nvSpPr>
        <p:spPr>
          <a:xfrm>
            <a:off x="11755327" y="1477904"/>
            <a:ext cx="2792349" cy="1763634"/>
          </a:xfrm>
          <a:custGeom>
            <a:avLst/>
            <a:gdLst/>
            <a:ahLst/>
            <a:cxnLst/>
            <a:rect l="l" t="t" r="r" b="b"/>
            <a:pathLst>
              <a:path w="2792349" h="1763634" extrusionOk="0">
                <a:moveTo>
                  <a:pt x="0" y="0"/>
                </a:moveTo>
                <a:lnTo>
                  <a:pt x="2792349" y="0"/>
                </a:lnTo>
                <a:lnTo>
                  <a:pt x="2792349" y="1763634"/>
                </a:lnTo>
                <a:lnTo>
                  <a:pt x="0" y="1763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l="-9768" t="-23624" r="-12290" b="-8606"/>
            </a:stretch>
          </a:blipFill>
          <a:ln>
            <a:noFill/>
          </a:ln>
        </p:spPr>
      </p:sp>
      <p:sp>
        <p:nvSpPr>
          <p:cNvPr id="263" name="Google Shape;263;p17"/>
          <p:cNvSpPr/>
          <p:nvPr/>
        </p:nvSpPr>
        <p:spPr>
          <a:xfrm>
            <a:off x="14332760" y="3241538"/>
            <a:ext cx="2779791" cy="1901962"/>
          </a:xfrm>
          <a:custGeom>
            <a:avLst/>
            <a:gdLst/>
            <a:ahLst/>
            <a:cxnLst/>
            <a:rect l="l" t="t" r="r" b="b"/>
            <a:pathLst>
              <a:path w="2779791" h="1901962" extrusionOk="0">
                <a:moveTo>
                  <a:pt x="0" y="0"/>
                </a:moveTo>
                <a:lnTo>
                  <a:pt x="2779791" y="0"/>
                </a:lnTo>
                <a:lnTo>
                  <a:pt x="2779791" y="1901962"/>
                </a:lnTo>
                <a:lnTo>
                  <a:pt x="0" y="190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264" name="Google Shape;264;p17"/>
          <p:cNvSpPr/>
          <p:nvPr/>
        </p:nvSpPr>
        <p:spPr>
          <a:xfrm>
            <a:off x="14466357" y="6672405"/>
            <a:ext cx="2512597" cy="1719146"/>
          </a:xfrm>
          <a:custGeom>
            <a:avLst/>
            <a:gdLst/>
            <a:ahLst/>
            <a:cxnLst/>
            <a:rect l="l" t="t" r="r" b="b"/>
            <a:pathLst>
              <a:path w="2512597" h="1719146" extrusionOk="0">
                <a:moveTo>
                  <a:pt x="0" y="0"/>
                </a:moveTo>
                <a:lnTo>
                  <a:pt x="2512597" y="0"/>
                </a:lnTo>
                <a:lnTo>
                  <a:pt x="2512597" y="1719145"/>
                </a:lnTo>
                <a:lnTo>
                  <a:pt x="0" y="1719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265" name="Google Shape;265;p17"/>
          <p:cNvSpPr/>
          <p:nvPr/>
        </p:nvSpPr>
        <p:spPr>
          <a:xfrm>
            <a:off x="9154673" y="3044082"/>
            <a:ext cx="2677699" cy="1832110"/>
          </a:xfrm>
          <a:custGeom>
            <a:avLst/>
            <a:gdLst/>
            <a:ahLst/>
            <a:cxnLst/>
            <a:rect l="l" t="t" r="r" b="b"/>
            <a:pathLst>
              <a:path w="2677699" h="1832110" extrusionOk="0">
                <a:moveTo>
                  <a:pt x="0" y="0"/>
                </a:moveTo>
                <a:lnTo>
                  <a:pt x="2677699" y="0"/>
                </a:lnTo>
                <a:lnTo>
                  <a:pt x="2677699" y="1832110"/>
                </a:lnTo>
                <a:lnTo>
                  <a:pt x="0" y="18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266" name="Google Shape;266;p17"/>
          <p:cNvSpPr/>
          <p:nvPr/>
        </p:nvSpPr>
        <p:spPr>
          <a:xfrm flipH="1">
            <a:off x="9497473" y="5905932"/>
            <a:ext cx="2520710" cy="1724697"/>
          </a:xfrm>
          <a:custGeom>
            <a:avLst/>
            <a:gdLst/>
            <a:ahLst/>
            <a:cxnLst/>
            <a:rect l="l" t="t" r="r" b="b"/>
            <a:pathLst>
              <a:path w="2520710" h="1724697" extrusionOk="0">
                <a:moveTo>
                  <a:pt x="2520710" y="0"/>
                </a:moveTo>
                <a:lnTo>
                  <a:pt x="0" y="0"/>
                </a:lnTo>
                <a:lnTo>
                  <a:pt x="0" y="1724696"/>
                </a:lnTo>
                <a:lnTo>
                  <a:pt x="2520710" y="1724696"/>
                </a:lnTo>
                <a:lnTo>
                  <a:pt x="252071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267" name="Google Shape;267;p17"/>
          <p:cNvSpPr/>
          <p:nvPr/>
        </p:nvSpPr>
        <p:spPr>
          <a:xfrm>
            <a:off x="12142077" y="7003845"/>
            <a:ext cx="1676556" cy="2432951"/>
          </a:xfrm>
          <a:custGeom>
            <a:avLst/>
            <a:gdLst/>
            <a:ahLst/>
            <a:cxnLst/>
            <a:rect l="l" t="t" r="r" b="b"/>
            <a:pathLst>
              <a:path w="1676556" h="2432951" extrusionOk="0">
                <a:moveTo>
                  <a:pt x="0" y="0"/>
                </a:moveTo>
                <a:lnTo>
                  <a:pt x="1676556" y="0"/>
                </a:lnTo>
                <a:lnTo>
                  <a:pt x="1676556" y="2432951"/>
                </a:lnTo>
                <a:lnTo>
                  <a:pt x="0" y="243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/>
            <a:stretch>
              <a:fillRect l="-47429" r="-64650"/>
            </a:stretch>
          </a:blipFill>
          <a:ln>
            <a:noFill/>
          </a:ln>
        </p:spPr>
      </p:sp>
      <p:sp>
        <p:nvSpPr>
          <p:cNvPr id="268" name="Google Shape;268;p17"/>
          <p:cNvSpPr/>
          <p:nvPr/>
        </p:nvSpPr>
        <p:spPr>
          <a:xfrm rot="3441910">
            <a:off x="13988892" y="1708404"/>
            <a:ext cx="2667420" cy="2131144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20" y="0"/>
                </a:lnTo>
                <a:lnTo>
                  <a:pt x="2667420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 l="-34579" t="-19236" r="-30753" b="-22352"/>
            </a:stretch>
          </a:blipFill>
          <a:ln>
            <a:noFill/>
          </a:ln>
        </p:spPr>
      </p:sp>
      <p:sp>
        <p:nvSpPr>
          <p:cNvPr id="269" name="Google Shape;269;p17"/>
          <p:cNvSpPr/>
          <p:nvPr/>
        </p:nvSpPr>
        <p:spPr>
          <a:xfrm rot="355404">
            <a:off x="9257518" y="1840663"/>
            <a:ext cx="2667420" cy="2131144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19" y="0"/>
                </a:lnTo>
                <a:lnTo>
                  <a:pt x="2667419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 l="-34579" t="-19236" r="-30753" b="-22352"/>
            </a:stretch>
          </a:blipFill>
          <a:ln>
            <a:noFill/>
          </a:ln>
        </p:spPr>
      </p:sp>
      <p:sp>
        <p:nvSpPr>
          <p:cNvPr id="270" name="Google Shape;270;p17"/>
          <p:cNvSpPr/>
          <p:nvPr/>
        </p:nvSpPr>
        <p:spPr>
          <a:xfrm rot="8890501">
            <a:off x="14921274" y="5152592"/>
            <a:ext cx="2358518" cy="15066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52203" t="-27206" r="-34778" b="-73061"/>
            </a:stretch>
          </a:blipFill>
          <a:ln>
            <a:noFill/>
          </a:ln>
        </p:spPr>
      </p:sp>
      <p:sp>
        <p:nvSpPr>
          <p:cNvPr id="271" name="Google Shape;271;p17"/>
          <p:cNvSpPr/>
          <p:nvPr/>
        </p:nvSpPr>
        <p:spPr>
          <a:xfrm rot="-10425168">
            <a:off x="13522045" y="7897860"/>
            <a:ext cx="2358518" cy="15066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52203" t="-27206" r="-34778" b="-73061"/>
            </a:stretch>
          </a:blipFill>
          <a:ln>
            <a:noFill/>
          </a:ln>
        </p:spPr>
      </p:sp>
      <p:sp>
        <p:nvSpPr>
          <p:cNvPr id="272" name="Google Shape;272;p17"/>
          <p:cNvSpPr/>
          <p:nvPr/>
        </p:nvSpPr>
        <p:spPr>
          <a:xfrm rot="-6954043">
            <a:off x="10122253" y="7710535"/>
            <a:ext cx="2358518" cy="15066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52203" t="-27206" r="-34778" b="-73061"/>
            </a:stretch>
          </a:blipFill>
          <a:ln>
            <a:noFill/>
          </a:ln>
        </p:spPr>
      </p:sp>
      <p:sp>
        <p:nvSpPr>
          <p:cNvPr id="273" name="Google Shape;273;p17"/>
          <p:cNvSpPr/>
          <p:nvPr/>
        </p:nvSpPr>
        <p:spPr>
          <a:xfrm rot="-5690647">
            <a:off x="9411968" y="5011842"/>
            <a:ext cx="2358518" cy="15066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9" y="0"/>
                </a:lnTo>
                <a:lnTo>
                  <a:pt x="2358519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 l="-52203" t="-27206" r="-34778" b="-73061"/>
            </a:stretch>
          </a:blipFill>
          <a:ln>
            <a:noFill/>
          </a:ln>
        </p:spPr>
      </p:sp>
      <p:sp>
        <p:nvSpPr>
          <p:cNvPr id="274" name="Google Shape;274;p17"/>
          <p:cNvSpPr txBox="1"/>
          <p:nvPr/>
        </p:nvSpPr>
        <p:spPr>
          <a:xfrm>
            <a:off x="2966584" y="8238450"/>
            <a:ext cx="5208167" cy="51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Organic farming Made Easy</a:t>
            </a:r>
            <a:endParaRPr lang="en-US" sz="2500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1663899" y="6700980"/>
            <a:ext cx="7598242" cy="76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95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-Radical Farmer</a:t>
            </a:r>
            <a:endParaRPr lang="en-US" sz="4395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669925" y="2830195"/>
            <a:ext cx="10256520" cy="37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1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Living Organically at </a:t>
            </a:r>
            <a:r>
              <a:rPr lang="en-US" sz="8000" b="0" i="0" u="none" strike="noStrike" cap="none">
                <a:solidFill>
                  <a:srgbClr val="00B05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Farm7 -</a:t>
            </a:r>
            <a:r>
              <a:rPr lang="en-US" sz="13800" b="0" i="0" u="none" strike="noStrike" cap="none">
                <a:solidFill>
                  <a:srgbClr val="00B05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 </a:t>
            </a:r>
            <a:r>
              <a:rPr lang="en-US" sz="4000" b="0" i="0" u="none" strike="noStrike" cap="none">
                <a:solidFill>
                  <a:srgbClr val="00B05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Taste the real taste</a:t>
            </a:r>
            <a:r>
              <a:rPr lang="en-US" sz="8000" b="0" i="0" u="none" strike="noStrike" cap="none">
                <a:solidFill>
                  <a:srgbClr val="00B050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 </a:t>
            </a:r>
            <a:endParaRPr lang="en-US" sz="8000" b="0" i="0" u="none" strike="noStrike" cap="none">
              <a:solidFill>
                <a:srgbClr val="00B050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@meshach_zm-64"/>
          <p:cNvPicPr>
            <a:picLocks noChangeAspect="1"/>
          </p:cNvPicPr>
          <p:nvPr/>
        </p:nvPicPr>
        <p:blipFill>
          <a:blip r:embed="rId1"/>
          <a:srcRect l="518" t="20392" b="15852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19701312_1264878797197198_5911568186913699151_n.jpg119701312_1264878797197198_5911568186913699151_n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must use.jpgmust use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4.jpg14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Built With Organic Materials half a Million Litters</a:t>
            </a:r>
            <a:endParaRPr lang="en-US" sz="54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441500203_789466989953080_198908743802718646_n (1).jpg441500203_789466989953080_198908743802718646_n (1)"/>
          <p:cNvPicPr>
            <a:picLocks noChangeAspect="1"/>
          </p:cNvPicPr>
          <p:nvPr/>
        </p:nvPicPr>
        <p:blipFill>
          <a:blip r:embed="rId1"/>
          <a:srcRect t="9651" b="21518"/>
          <a:stretch>
            <a:fillRect/>
          </a:stretch>
        </p:blipFill>
        <p:spPr>
          <a:xfrm>
            <a:off x="1621790" y="2433955"/>
            <a:ext cx="15212060" cy="78530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Building the Soil Organically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4.jpg4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Building the Soil Organically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1.jpg11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Building the Soil Organically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33.jpg33"/>
          <p:cNvPicPr>
            <a:picLocks noChangeAspect="1"/>
          </p:cNvPicPr>
          <p:nvPr/>
        </p:nvPicPr>
        <p:blipFill>
          <a:blip r:embed="rId1"/>
          <a:srcRect t="13659" b="13659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Building the Soil Organically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9.47.48_49a88042.jpgWhatsApp Image 2024-05-28 at 09.47.48_49a88042"/>
          <p:cNvPicPr>
            <a:picLocks noChangeAspect="1"/>
          </p:cNvPicPr>
          <p:nvPr/>
        </p:nvPicPr>
        <p:blipFill>
          <a:blip r:embed="rId1"/>
          <a:srcRect t="21518" b="21518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Building the Soil Organically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.jpg1"/>
          <p:cNvPicPr>
            <a:picLocks noChangeAspect="1"/>
          </p:cNvPicPr>
          <p:nvPr/>
        </p:nvPicPr>
        <p:blipFill>
          <a:blip r:embed="rId1"/>
          <a:srcRect t="17950" b="17950"/>
          <a:stretch>
            <a:fillRect/>
          </a:stretch>
        </p:blipFill>
        <p:spPr>
          <a:xfrm>
            <a:off x="1097915" y="2947670"/>
            <a:ext cx="1609471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578024" y="4516088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/>
          <p:nvPr/>
        </p:nvSpPr>
        <p:spPr>
          <a:xfrm rot="588524">
            <a:off x="12942315" y="3381056"/>
            <a:ext cx="3496012" cy="3704384"/>
          </a:xfrm>
          <a:custGeom>
            <a:avLst/>
            <a:gdLst/>
            <a:ahLst/>
            <a:cxnLst/>
            <a:rect l="l" t="t" r="r" b="b"/>
            <a:pathLst>
              <a:path w="3496012" h="3704384" extrusionOk="0">
                <a:moveTo>
                  <a:pt x="0" y="0"/>
                </a:moveTo>
                <a:lnTo>
                  <a:pt x="3496012" y="0"/>
                </a:lnTo>
                <a:lnTo>
                  <a:pt x="3496012" y="3704383"/>
                </a:lnTo>
                <a:lnTo>
                  <a:pt x="0" y="3704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83" name="Google Shape;283;p18"/>
          <p:cNvSpPr/>
          <p:nvPr/>
        </p:nvSpPr>
        <p:spPr>
          <a:xfrm rot="-1077436">
            <a:off x="2187108" y="2556579"/>
            <a:ext cx="2355131" cy="6496912"/>
          </a:xfrm>
          <a:custGeom>
            <a:avLst/>
            <a:gdLst/>
            <a:ahLst/>
            <a:cxnLst/>
            <a:rect l="l" t="t" r="r" b="b"/>
            <a:pathLst>
              <a:path w="2355131" h="6496912" extrusionOk="0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84" name="Google Shape;284;p18"/>
          <p:cNvSpPr txBox="1"/>
          <p:nvPr/>
        </p:nvSpPr>
        <p:spPr>
          <a:xfrm>
            <a:off x="4020023" y="1693370"/>
            <a:ext cx="10247954" cy="2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Outline</a:t>
            </a:r>
            <a:endParaRPr lang="en-US" sz="12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3597679" y="3958227"/>
            <a:ext cx="11092642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My Background</a:t>
            </a:r>
            <a:endParaRPr lang="en-US" sz="3800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86" name="Google Shape;286;p18"/>
          <p:cNvSpPr txBox="1"/>
          <p:nvPr/>
        </p:nvSpPr>
        <p:spPr>
          <a:xfrm>
            <a:off x="4945741" y="5233248"/>
            <a:ext cx="83964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Farm7 History &amp; Landscape</a:t>
            </a:r>
            <a:endParaRPr lang="en-US" sz="380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4945741" y="6508268"/>
            <a:ext cx="83964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Building Process</a:t>
            </a:r>
            <a:endParaRPr lang="en-US" sz="380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88" name="Google Shape;288;p18"/>
          <p:cNvSpPr txBox="1"/>
          <p:nvPr/>
        </p:nvSpPr>
        <p:spPr>
          <a:xfrm>
            <a:off x="4945741" y="7783289"/>
            <a:ext cx="83964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Unbelievable Organic Results</a:t>
            </a:r>
            <a:endParaRPr lang="en-US" sz="380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289" name="Google Shape;289;p18"/>
          <p:cNvSpPr/>
          <p:nvPr/>
        </p:nvSpPr>
        <p:spPr>
          <a:xfrm>
            <a:off x="12308280" y="6734552"/>
            <a:ext cx="4569306" cy="3126367"/>
          </a:xfrm>
          <a:custGeom>
            <a:avLst/>
            <a:gdLst/>
            <a:ahLst/>
            <a:cxnLst/>
            <a:rect l="l" t="t" r="r" b="b"/>
            <a:pathLst>
              <a:path w="4569306" h="3126367" extrusionOk="0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290" name="Google Shape;290;p18"/>
          <p:cNvSpPr/>
          <p:nvPr/>
        </p:nvSpPr>
        <p:spPr>
          <a:xfrm rot="6788231">
            <a:off x="15334589" y="1976713"/>
            <a:ext cx="1845038" cy="1391314"/>
          </a:xfrm>
          <a:custGeom>
            <a:avLst/>
            <a:gdLst/>
            <a:ahLst/>
            <a:cxnLst/>
            <a:rect l="l" t="t" r="r" b="b"/>
            <a:pathLst>
              <a:path w="1845038" h="1391314" extrusionOk="0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l="-20798" r="-11683" b="-20208"/>
            </a:stretch>
          </a:blipFill>
          <a:ln>
            <a:noFill/>
          </a:ln>
        </p:spPr>
      </p:sp>
      <p:pic>
        <p:nvPicPr>
          <p:cNvPr id="291" name="Google Shape;291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578024" y="5787999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578024" y="7042864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578024" y="8338049"/>
            <a:ext cx="7246751" cy="4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04704085_1189663291385416_7834104417550263509_n.jpg104704085_1189663291385416_7834104417550263509_n"/>
          <p:cNvPicPr>
            <a:picLocks noChangeAspect="1"/>
          </p:cNvPicPr>
          <p:nvPr/>
        </p:nvPicPr>
        <p:blipFill>
          <a:blip r:embed="rId1"/>
          <a:srcRect t="25503" b="3813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2.jpg2"/>
          <p:cNvPicPr>
            <a:picLocks noChangeAspect="1"/>
          </p:cNvPicPr>
          <p:nvPr/>
        </p:nvPicPr>
        <p:blipFill>
          <a:blip r:embed="rId1"/>
          <a:srcRect t="2973" b="43034"/>
          <a:stretch>
            <a:fillRect/>
          </a:stretch>
        </p:blipFill>
        <p:spPr>
          <a:xfrm>
            <a:off x="1590040" y="2232660"/>
            <a:ext cx="14917420" cy="80543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5.jpg15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7.jpg17"/>
          <p:cNvPicPr>
            <a:picLocks noChangeAspect="1"/>
          </p:cNvPicPr>
          <p:nvPr/>
        </p:nvPicPr>
        <p:blipFill>
          <a:blip r:embed="rId1"/>
          <a:srcRect t="13637" b="1363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Picture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3415665" y="2053590"/>
            <a:ext cx="11551920" cy="780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1" i="0" u="none" strike="noStrike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10.11.52_55e09dec.jpgWhatsApp Image 2024-05-28 at 10.11.52_55e09dec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3" name="Picture 2" descr="C:\Users\Lenovo\Desktop\CCARDESSA Presentation\WhatsApp Image 2024-05-28 at 10.11.53_d71897a4.jpgWhatsApp Image 2024-05-28 at 10.11.53_d71897a4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  <p:pic>
        <p:nvPicPr>
          <p:cNvPr id="2" name="Picture 1" descr="C:\Users\Lenovo\Desktop\CCARDESSA Presentation\WhatsApp Image 2024-05-28 at 10.11.53_d71897a4.jpgWhatsApp Image 2024-05-28 at 10.11.53_d71897a4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224915" y="2588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26.jpg26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12.jpg12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34.jpg34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Picture 107"/>
          <p:cNvPicPr/>
          <p:nvPr/>
        </p:nvPicPr>
        <p:blipFill>
          <a:blip r:embed="rId1"/>
          <a:srcRect b="24669"/>
          <a:stretch>
            <a:fillRect/>
          </a:stretch>
        </p:blipFill>
        <p:spPr>
          <a:xfrm>
            <a:off x="1610995" y="3888105"/>
            <a:ext cx="15098395" cy="6398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2759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How Organic Farming Changed my life using local resources</a:t>
            </a:r>
            <a:endParaRPr lang="en-US" sz="6500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39.jpg39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9.47.48_fd41c1dc.jpgWhatsApp Image 2024-05-28 at 09.47.48_fd41c1dc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9.47.49_a4a1e930.jpgWhatsApp Image 2024-05-28 at 09.47.49_a4a1e930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8.52.58_ea8b50da.jpgWhatsApp Image 2024-05-28 at 08.52.58_ea8b50da"/>
          <p:cNvPicPr>
            <a:picLocks noChangeAspect="1"/>
          </p:cNvPicPr>
          <p:nvPr/>
        </p:nvPicPr>
        <p:blipFill>
          <a:blip r:embed="rId1"/>
          <a:srcRect t="31820" b="31820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9.47.48_e1a47a97.jpgWhatsApp Image 2024-05-28 at 09.47.48_e1a47a97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 Large Scale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IMG-20240528-WA0018.jpgIMG-20240528-WA0018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Unbelivable Results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C:\Users\Lenovo\Desktop\CCARDESSA Presentation\WhatsApp Image 2024-05-28 at 08.54.40_c356b040.jpgWhatsApp Image 2024-05-28 at 08.54.40_c356b040"/>
          <p:cNvPicPr>
            <a:picLocks noChangeAspect="1"/>
          </p:cNvPicPr>
          <p:nvPr/>
        </p:nvPicPr>
        <p:blipFill>
          <a:blip r:embed="rId1"/>
          <a:srcRect t="17677" b="17677"/>
          <a:stretch>
            <a:fillRect/>
          </a:stretch>
        </p:blipFill>
        <p:spPr>
          <a:xfrm>
            <a:off x="1097915" y="2461895"/>
            <a:ext cx="16094710" cy="78035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/>
          <p:nvPr/>
        </p:nvSpPr>
        <p:spPr>
          <a:xfrm>
            <a:off x="10832075" y="5251958"/>
            <a:ext cx="1043044" cy="817367"/>
          </a:xfrm>
          <a:custGeom>
            <a:avLst/>
            <a:gdLst/>
            <a:ahLst/>
            <a:cxnLst/>
            <a:rect l="l" t="t" r="r" b="b"/>
            <a:pathLst>
              <a:path w="1043044" h="817367" extrusionOk="0">
                <a:moveTo>
                  <a:pt x="0" y="0"/>
                </a:moveTo>
                <a:lnTo>
                  <a:pt x="1043044" y="0"/>
                </a:lnTo>
                <a:lnTo>
                  <a:pt x="1043044" y="817367"/>
                </a:lnTo>
                <a:lnTo>
                  <a:pt x="0" y="81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811" name="Google Shape;811;p35"/>
          <p:cNvSpPr/>
          <p:nvPr/>
        </p:nvSpPr>
        <p:spPr>
          <a:xfrm>
            <a:off x="7098588" y="8386549"/>
            <a:ext cx="1424732" cy="1043616"/>
          </a:xfrm>
          <a:custGeom>
            <a:avLst/>
            <a:gdLst/>
            <a:ahLst/>
            <a:cxnLst/>
            <a:rect l="l" t="t" r="r" b="b"/>
            <a:pathLst>
              <a:path w="1424732" h="1043616" extrusionOk="0">
                <a:moveTo>
                  <a:pt x="0" y="0"/>
                </a:moveTo>
                <a:lnTo>
                  <a:pt x="1424733" y="0"/>
                </a:lnTo>
                <a:lnTo>
                  <a:pt x="1424733" y="1043617"/>
                </a:lnTo>
                <a:lnTo>
                  <a:pt x="0" y="1043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812" name="Google Shape;812;p35"/>
          <p:cNvSpPr/>
          <p:nvPr/>
        </p:nvSpPr>
        <p:spPr>
          <a:xfrm>
            <a:off x="6568297" y="3480520"/>
            <a:ext cx="1540448" cy="487342"/>
          </a:xfrm>
          <a:custGeom>
            <a:avLst/>
            <a:gdLst/>
            <a:ahLst/>
            <a:cxnLst/>
            <a:rect l="l" t="t" r="r" b="b"/>
            <a:pathLst>
              <a:path w="1540448" h="487342" extrusionOk="0">
                <a:moveTo>
                  <a:pt x="0" y="0"/>
                </a:moveTo>
                <a:lnTo>
                  <a:pt x="1540448" y="0"/>
                </a:lnTo>
                <a:lnTo>
                  <a:pt x="1540448" y="487341"/>
                </a:lnTo>
                <a:lnTo>
                  <a:pt x="0" y="487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13" name="Google Shape;813;p35"/>
          <p:cNvSpPr/>
          <p:nvPr/>
        </p:nvSpPr>
        <p:spPr>
          <a:xfrm>
            <a:off x="4278109" y="2977701"/>
            <a:ext cx="833268" cy="1492978"/>
          </a:xfrm>
          <a:custGeom>
            <a:avLst/>
            <a:gdLst/>
            <a:ahLst/>
            <a:cxnLst/>
            <a:rect l="l" t="t" r="r" b="b"/>
            <a:pathLst>
              <a:path w="833268" h="1492978" extrusionOk="0">
                <a:moveTo>
                  <a:pt x="0" y="0"/>
                </a:moveTo>
                <a:lnTo>
                  <a:pt x="833267" y="0"/>
                </a:lnTo>
                <a:lnTo>
                  <a:pt x="833267" y="1492978"/>
                </a:lnTo>
                <a:lnTo>
                  <a:pt x="0" y="1492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b="-35043"/>
            </a:stretch>
          </a:blipFill>
          <a:ln>
            <a:noFill/>
          </a:ln>
        </p:spPr>
      </p:sp>
      <p:sp>
        <p:nvSpPr>
          <p:cNvPr id="814" name="Google Shape;814;p35"/>
          <p:cNvSpPr/>
          <p:nvPr/>
        </p:nvSpPr>
        <p:spPr>
          <a:xfrm rot="5400000">
            <a:off x="13334843" y="3202549"/>
            <a:ext cx="1022879" cy="1043283"/>
          </a:xfrm>
          <a:custGeom>
            <a:avLst/>
            <a:gdLst/>
            <a:ahLst/>
            <a:cxnLst/>
            <a:rect l="l" t="t" r="r" b="b"/>
            <a:pathLst>
              <a:path w="1022879" h="1043283" extrusionOk="0">
                <a:moveTo>
                  <a:pt x="0" y="0"/>
                </a:moveTo>
                <a:lnTo>
                  <a:pt x="1022879" y="0"/>
                </a:lnTo>
                <a:lnTo>
                  <a:pt x="1022879" y="1043283"/>
                </a:lnTo>
                <a:lnTo>
                  <a:pt x="0" y="1043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815" name="Google Shape;815;p35"/>
          <p:cNvSpPr/>
          <p:nvPr/>
        </p:nvSpPr>
        <p:spPr>
          <a:xfrm>
            <a:off x="5838091" y="1654401"/>
            <a:ext cx="703220" cy="888746"/>
          </a:xfrm>
          <a:custGeom>
            <a:avLst/>
            <a:gdLst/>
            <a:ahLst/>
            <a:cxnLst/>
            <a:rect l="l" t="t" r="r" b="b"/>
            <a:pathLst>
              <a:path w="703220" h="888746" extrusionOk="0">
                <a:moveTo>
                  <a:pt x="0" y="0"/>
                </a:moveTo>
                <a:lnTo>
                  <a:pt x="703220" y="0"/>
                </a:lnTo>
                <a:lnTo>
                  <a:pt x="703220" y="888746"/>
                </a:lnTo>
                <a:lnTo>
                  <a:pt x="0" y="88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816" name="Google Shape;816;p35"/>
          <p:cNvSpPr/>
          <p:nvPr/>
        </p:nvSpPr>
        <p:spPr>
          <a:xfrm>
            <a:off x="3261283" y="3071117"/>
            <a:ext cx="607952" cy="1306147"/>
          </a:xfrm>
          <a:custGeom>
            <a:avLst/>
            <a:gdLst/>
            <a:ahLst/>
            <a:cxnLst/>
            <a:rect l="l" t="t" r="r" b="b"/>
            <a:pathLst>
              <a:path w="607952" h="1306147" extrusionOk="0">
                <a:moveTo>
                  <a:pt x="0" y="0"/>
                </a:moveTo>
                <a:lnTo>
                  <a:pt x="607952" y="0"/>
                </a:lnTo>
                <a:lnTo>
                  <a:pt x="607952" y="1306147"/>
                </a:lnTo>
                <a:lnTo>
                  <a:pt x="0" y="1306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817" name="Google Shape;817;p35"/>
          <p:cNvSpPr/>
          <p:nvPr/>
        </p:nvSpPr>
        <p:spPr>
          <a:xfrm>
            <a:off x="5045975" y="6735359"/>
            <a:ext cx="950202" cy="1204693"/>
          </a:xfrm>
          <a:custGeom>
            <a:avLst/>
            <a:gdLst/>
            <a:ahLst/>
            <a:cxnLst/>
            <a:rect l="l" t="t" r="r" b="b"/>
            <a:pathLst>
              <a:path w="950202" h="1204693" extrusionOk="0">
                <a:moveTo>
                  <a:pt x="0" y="0"/>
                </a:moveTo>
                <a:lnTo>
                  <a:pt x="950201" y="0"/>
                </a:lnTo>
                <a:lnTo>
                  <a:pt x="950201" y="1204693"/>
                </a:lnTo>
                <a:lnTo>
                  <a:pt x="0" y="1204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818" name="Google Shape;818;p35"/>
          <p:cNvSpPr/>
          <p:nvPr/>
        </p:nvSpPr>
        <p:spPr>
          <a:xfrm>
            <a:off x="3972847" y="1548732"/>
            <a:ext cx="1062956" cy="1100084"/>
          </a:xfrm>
          <a:custGeom>
            <a:avLst/>
            <a:gdLst/>
            <a:ahLst/>
            <a:cxnLst/>
            <a:rect l="l" t="t" r="r" b="b"/>
            <a:pathLst>
              <a:path w="1062956" h="1100084" extrusionOk="0">
                <a:moveTo>
                  <a:pt x="0" y="0"/>
                </a:moveTo>
                <a:lnTo>
                  <a:pt x="1062956" y="0"/>
                </a:lnTo>
                <a:lnTo>
                  <a:pt x="1062956" y="1100084"/>
                </a:lnTo>
                <a:lnTo>
                  <a:pt x="0" y="1100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819" name="Google Shape;819;p35"/>
          <p:cNvSpPr/>
          <p:nvPr/>
        </p:nvSpPr>
        <p:spPr>
          <a:xfrm>
            <a:off x="12132711" y="8506360"/>
            <a:ext cx="1949079" cy="803995"/>
          </a:xfrm>
          <a:custGeom>
            <a:avLst/>
            <a:gdLst/>
            <a:ahLst/>
            <a:cxnLst/>
            <a:rect l="l" t="t" r="r" b="b"/>
            <a:pathLst>
              <a:path w="1949079" h="803995" extrusionOk="0">
                <a:moveTo>
                  <a:pt x="0" y="0"/>
                </a:moveTo>
                <a:lnTo>
                  <a:pt x="1949080" y="0"/>
                </a:lnTo>
                <a:lnTo>
                  <a:pt x="1949080" y="803995"/>
                </a:lnTo>
                <a:lnTo>
                  <a:pt x="0" y="803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820" name="Google Shape;820;p35"/>
          <p:cNvSpPr/>
          <p:nvPr/>
        </p:nvSpPr>
        <p:spPr>
          <a:xfrm>
            <a:off x="8491968" y="5273911"/>
            <a:ext cx="547223" cy="773460"/>
          </a:xfrm>
          <a:custGeom>
            <a:avLst/>
            <a:gdLst/>
            <a:ahLst/>
            <a:cxnLst/>
            <a:rect l="l" t="t" r="r" b="b"/>
            <a:pathLst>
              <a:path w="547223" h="773460" extrusionOk="0">
                <a:moveTo>
                  <a:pt x="0" y="0"/>
                </a:moveTo>
                <a:lnTo>
                  <a:pt x="547223" y="0"/>
                </a:lnTo>
                <a:lnTo>
                  <a:pt x="547223" y="773460"/>
                </a:lnTo>
                <a:lnTo>
                  <a:pt x="0" y="77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>
            <a:noFill/>
          </a:ln>
        </p:spPr>
      </p:sp>
      <p:sp>
        <p:nvSpPr>
          <p:cNvPr id="821" name="Google Shape;821;p35"/>
          <p:cNvSpPr/>
          <p:nvPr/>
        </p:nvSpPr>
        <p:spPr>
          <a:xfrm>
            <a:off x="11014591" y="3159142"/>
            <a:ext cx="687947" cy="1130098"/>
          </a:xfrm>
          <a:custGeom>
            <a:avLst/>
            <a:gdLst/>
            <a:ahLst/>
            <a:cxnLst/>
            <a:rect l="l" t="t" r="r" b="b"/>
            <a:pathLst>
              <a:path w="687947" h="1130098" extrusionOk="0">
                <a:moveTo>
                  <a:pt x="0" y="0"/>
                </a:moveTo>
                <a:lnTo>
                  <a:pt x="687947" y="0"/>
                </a:lnTo>
                <a:lnTo>
                  <a:pt x="687947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/>
            </a:stretch>
          </a:blipFill>
          <a:ln>
            <a:noFill/>
          </a:ln>
        </p:spPr>
      </p:sp>
      <p:sp>
        <p:nvSpPr>
          <p:cNvPr id="822" name="Google Shape;822;p35"/>
          <p:cNvSpPr/>
          <p:nvPr/>
        </p:nvSpPr>
        <p:spPr>
          <a:xfrm>
            <a:off x="12368830" y="4781714"/>
            <a:ext cx="654801" cy="1757855"/>
          </a:xfrm>
          <a:custGeom>
            <a:avLst/>
            <a:gdLst/>
            <a:ahLst/>
            <a:cxnLst/>
            <a:rect l="l" t="t" r="r" b="b"/>
            <a:pathLst>
              <a:path w="654801" h="1757855" extrusionOk="0">
                <a:moveTo>
                  <a:pt x="0" y="0"/>
                </a:moveTo>
                <a:lnTo>
                  <a:pt x="654801" y="0"/>
                </a:lnTo>
                <a:lnTo>
                  <a:pt x="654801" y="1757855"/>
                </a:lnTo>
                <a:lnTo>
                  <a:pt x="0" y="1757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>
            <a:noFill/>
          </a:ln>
        </p:spPr>
      </p:sp>
      <p:sp>
        <p:nvSpPr>
          <p:cNvPr id="823" name="Google Shape;823;p35"/>
          <p:cNvSpPr/>
          <p:nvPr/>
        </p:nvSpPr>
        <p:spPr>
          <a:xfrm>
            <a:off x="5293153" y="8340772"/>
            <a:ext cx="710901" cy="1135171"/>
          </a:xfrm>
          <a:custGeom>
            <a:avLst/>
            <a:gdLst/>
            <a:ahLst/>
            <a:cxnLst/>
            <a:rect l="l" t="t" r="r" b="b"/>
            <a:pathLst>
              <a:path w="710901" h="1135171" extrusionOk="0">
                <a:moveTo>
                  <a:pt x="0" y="0"/>
                </a:moveTo>
                <a:lnTo>
                  <a:pt x="710900" y="0"/>
                </a:lnTo>
                <a:lnTo>
                  <a:pt x="710900" y="1135171"/>
                </a:lnTo>
                <a:lnTo>
                  <a:pt x="0" y="113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>
            <a:noFill/>
          </a:ln>
        </p:spPr>
      </p:sp>
      <p:sp>
        <p:nvSpPr>
          <p:cNvPr id="824" name="Google Shape;824;p35"/>
          <p:cNvSpPr/>
          <p:nvPr/>
        </p:nvSpPr>
        <p:spPr>
          <a:xfrm>
            <a:off x="8517619" y="3161780"/>
            <a:ext cx="1062956" cy="1124821"/>
          </a:xfrm>
          <a:custGeom>
            <a:avLst/>
            <a:gdLst/>
            <a:ahLst/>
            <a:cxnLst/>
            <a:rect l="l" t="t" r="r" b="b"/>
            <a:pathLst>
              <a:path w="1062956" h="1124821" extrusionOk="0">
                <a:moveTo>
                  <a:pt x="0" y="0"/>
                </a:moveTo>
                <a:lnTo>
                  <a:pt x="1062956" y="0"/>
                </a:lnTo>
                <a:lnTo>
                  <a:pt x="1062956" y="1124821"/>
                </a:lnTo>
                <a:lnTo>
                  <a:pt x="0" y="1124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/>
            <a:stretch>
              <a:fillRect/>
            </a:stretch>
          </a:blipFill>
          <a:ln>
            <a:noFill/>
          </a:ln>
        </p:spPr>
      </p:sp>
      <p:sp>
        <p:nvSpPr>
          <p:cNvPr id="825" name="Google Shape;825;p35"/>
          <p:cNvSpPr/>
          <p:nvPr/>
        </p:nvSpPr>
        <p:spPr>
          <a:xfrm>
            <a:off x="9989449" y="3114023"/>
            <a:ext cx="616268" cy="1220334"/>
          </a:xfrm>
          <a:custGeom>
            <a:avLst/>
            <a:gdLst/>
            <a:ahLst/>
            <a:cxnLst/>
            <a:rect l="l" t="t" r="r" b="b"/>
            <a:pathLst>
              <a:path w="616268" h="1220334" extrusionOk="0">
                <a:moveTo>
                  <a:pt x="0" y="0"/>
                </a:moveTo>
                <a:lnTo>
                  <a:pt x="616268" y="0"/>
                </a:lnTo>
                <a:lnTo>
                  <a:pt x="616268" y="1220334"/>
                </a:lnTo>
                <a:lnTo>
                  <a:pt x="0" y="1220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>
            <a:noFill/>
          </a:ln>
        </p:spPr>
      </p:sp>
      <p:sp>
        <p:nvSpPr>
          <p:cNvPr id="826" name="Google Shape;826;p35"/>
          <p:cNvSpPr/>
          <p:nvPr/>
        </p:nvSpPr>
        <p:spPr>
          <a:xfrm>
            <a:off x="10467861" y="1799452"/>
            <a:ext cx="468439" cy="598644"/>
          </a:xfrm>
          <a:custGeom>
            <a:avLst/>
            <a:gdLst/>
            <a:ahLst/>
            <a:cxnLst/>
            <a:rect l="l" t="t" r="r" b="b"/>
            <a:pathLst>
              <a:path w="468439" h="598644" extrusionOk="0">
                <a:moveTo>
                  <a:pt x="0" y="0"/>
                </a:moveTo>
                <a:lnTo>
                  <a:pt x="468439" y="0"/>
                </a:lnTo>
                <a:lnTo>
                  <a:pt x="468439" y="598644"/>
                </a:lnTo>
                <a:lnTo>
                  <a:pt x="0" y="598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>
            <a:noFill/>
          </a:ln>
        </p:spPr>
      </p:sp>
      <p:sp>
        <p:nvSpPr>
          <p:cNvPr id="827" name="Google Shape;827;p35"/>
          <p:cNvSpPr/>
          <p:nvPr/>
        </p:nvSpPr>
        <p:spPr>
          <a:xfrm>
            <a:off x="7029749" y="5174620"/>
            <a:ext cx="968508" cy="972043"/>
          </a:xfrm>
          <a:custGeom>
            <a:avLst/>
            <a:gdLst/>
            <a:ahLst/>
            <a:cxnLst/>
            <a:rect l="l" t="t" r="r" b="b"/>
            <a:pathLst>
              <a:path w="968508" h="972043" extrusionOk="0">
                <a:moveTo>
                  <a:pt x="0" y="0"/>
                </a:moveTo>
                <a:lnTo>
                  <a:pt x="968508" y="0"/>
                </a:lnTo>
                <a:lnTo>
                  <a:pt x="968508" y="972043"/>
                </a:lnTo>
                <a:lnTo>
                  <a:pt x="0" y="972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/>
            <a:stretch>
              <a:fillRect/>
            </a:stretch>
          </a:blipFill>
          <a:ln>
            <a:noFill/>
          </a:ln>
        </p:spPr>
      </p:sp>
      <p:sp>
        <p:nvSpPr>
          <p:cNvPr id="828" name="Google Shape;828;p35"/>
          <p:cNvSpPr/>
          <p:nvPr/>
        </p:nvSpPr>
        <p:spPr>
          <a:xfrm rot="10800000">
            <a:off x="12111412" y="3112513"/>
            <a:ext cx="804355" cy="1223354"/>
          </a:xfrm>
          <a:custGeom>
            <a:avLst/>
            <a:gdLst/>
            <a:ahLst/>
            <a:cxnLst/>
            <a:rect l="l" t="t" r="r" b="b"/>
            <a:pathLst>
              <a:path w="804355" h="1223354" extrusionOk="0">
                <a:moveTo>
                  <a:pt x="0" y="0"/>
                </a:moveTo>
                <a:lnTo>
                  <a:pt x="804355" y="0"/>
                </a:lnTo>
                <a:lnTo>
                  <a:pt x="804355" y="1223354"/>
                </a:lnTo>
                <a:lnTo>
                  <a:pt x="0" y="1223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/>
            <a:stretch>
              <a:fillRect/>
            </a:stretch>
          </a:blipFill>
          <a:ln>
            <a:noFill/>
          </a:ln>
        </p:spPr>
      </p:sp>
      <p:sp>
        <p:nvSpPr>
          <p:cNvPr id="829" name="Google Shape;829;p35"/>
          <p:cNvSpPr/>
          <p:nvPr/>
        </p:nvSpPr>
        <p:spPr>
          <a:xfrm>
            <a:off x="7343599" y="1651894"/>
            <a:ext cx="504974" cy="893760"/>
          </a:xfrm>
          <a:custGeom>
            <a:avLst/>
            <a:gdLst/>
            <a:ahLst/>
            <a:cxnLst/>
            <a:rect l="l" t="t" r="r" b="b"/>
            <a:pathLst>
              <a:path w="504974" h="893760" extrusionOk="0">
                <a:moveTo>
                  <a:pt x="0" y="0"/>
                </a:moveTo>
                <a:lnTo>
                  <a:pt x="504975" y="0"/>
                </a:lnTo>
                <a:lnTo>
                  <a:pt x="504975" y="893760"/>
                </a:lnTo>
                <a:lnTo>
                  <a:pt x="0" y="893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>
            <a:noFill/>
          </a:ln>
        </p:spPr>
      </p:sp>
      <p:sp>
        <p:nvSpPr>
          <p:cNvPr id="830" name="Google Shape;830;p35"/>
          <p:cNvSpPr/>
          <p:nvPr/>
        </p:nvSpPr>
        <p:spPr>
          <a:xfrm>
            <a:off x="3576823" y="5168483"/>
            <a:ext cx="1137938" cy="984317"/>
          </a:xfrm>
          <a:custGeom>
            <a:avLst/>
            <a:gdLst/>
            <a:ahLst/>
            <a:cxnLst/>
            <a:rect l="l" t="t" r="r" b="b"/>
            <a:pathLst>
              <a:path w="1137938" h="984317" extrusionOk="0">
                <a:moveTo>
                  <a:pt x="0" y="0"/>
                </a:moveTo>
                <a:lnTo>
                  <a:pt x="1137938" y="0"/>
                </a:lnTo>
                <a:lnTo>
                  <a:pt x="1137938" y="984317"/>
                </a:lnTo>
                <a:lnTo>
                  <a:pt x="0" y="984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/>
            <a:stretch>
              <a:fillRect/>
            </a:stretch>
          </a:blipFill>
          <a:ln>
            <a:noFill/>
          </a:ln>
        </p:spPr>
      </p:sp>
      <p:sp>
        <p:nvSpPr>
          <p:cNvPr id="831" name="Google Shape;831;p35"/>
          <p:cNvSpPr/>
          <p:nvPr/>
        </p:nvSpPr>
        <p:spPr>
          <a:xfrm>
            <a:off x="11343486" y="6842497"/>
            <a:ext cx="636342" cy="990416"/>
          </a:xfrm>
          <a:custGeom>
            <a:avLst/>
            <a:gdLst/>
            <a:ahLst/>
            <a:cxnLst/>
            <a:rect l="l" t="t" r="r" b="b"/>
            <a:pathLst>
              <a:path w="636342" h="990416" extrusionOk="0">
                <a:moveTo>
                  <a:pt x="0" y="0"/>
                </a:moveTo>
                <a:lnTo>
                  <a:pt x="636342" y="0"/>
                </a:lnTo>
                <a:lnTo>
                  <a:pt x="636342" y="990416"/>
                </a:lnTo>
                <a:lnTo>
                  <a:pt x="0" y="990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/>
            <a:stretch>
              <a:fillRect/>
            </a:stretch>
          </a:blipFill>
          <a:ln>
            <a:noFill/>
          </a:ln>
        </p:spPr>
      </p:sp>
      <p:sp>
        <p:nvSpPr>
          <p:cNvPr id="832" name="Google Shape;832;p35"/>
          <p:cNvSpPr/>
          <p:nvPr/>
        </p:nvSpPr>
        <p:spPr>
          <a:xfrm>
            <a:off x="15176326" y="8424102"/>
            <a:ext cx="1177521" cy="968511"/>
          </a:xfrm>
          <a:custGeom>
            <a:avLst/>
            <a:gdLst/>
            <a:ahLst/>
            <a:cxnLst/>
            <a:rect l="l" t="t" r="r" b="b"/>
            <a:pathLst>
              <a:path w="1177521" h="968511" extrusionOk="0">
                <a:moveTo>
                  <a:pt x="0" y="0"/>
                </a:moveTo>
                <a:lnTo>
                  <a:pt x="1177521" y="0"/>
                </a:lnTo>
                <a:lnTo>
                  <a:pt x="1177521" y="968511"/>
                </a:lnTo>
                <a:lnTo>
                  <a:pt x="0" y="968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/>
            <a:stretch>
              <a:fillRect/>
            </a:stretch>
          </a:blipFill>
          <a:ln>
            <a:noFill/>
          </a:ln>
        </p:spPr>
      </p:sp>
      <p:sp>
        <p:nvSpPr>
          <p:cNvPr id="833" name="Google Shape;833;p35"/>
          <p:cNvSpPr/>
          <p:nvPr/>
        </p:nvSpPr>
        <p:spPr>
          <a:xfrm>
            <a:off x="5520250" y="3437761"/>
            <a:ext cx="639173" cy="572859"/>
          </a:xfrm>
          <a:custGeom>
            <a:avLst/>
            <a:gdLst/>
            <a:ahLst/>
            <a:cxnLst/>
            <a:rect l="l" t="t" r="r" b="b"/>
            <a:pathLst>
              <a:path w="639173" h="572859" extrusionOk="0">
                <a:moveTo>
                  <a:pt x="0" y="0"/>
                </a:moveTo>
                <a:lnTo>
                  <a:pt x="639173" y="0"/>
                </a:lnTo>
                <a:lnTo>
                  <a:pt x="639173" y="572859"/>
                </a:lnTo>
                <a:lnTo>
                  <a:pt x="0" y="572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/>
            <a:stretch>
              <a:fillRect/>
            </a:stretch>
          </a:blipFill>
          <a:ln>
            <a:noFill/>
          </a:ln>
        </p:spPr>
      </p:sp>
      <p:sp>
        <p:nvSpPr>
          <p:cNvPr id="834" name="Google Shape;834;p35"/>
          <p:cNvSpPr/>
          <p:nvPr/>
        </p:nvSpPr>
        <p:spPr>
          <a:xfrm>
            <a:off x="8650862" y="1595074"/>
            <a:ext cx="1014711" cy="1154721"/>
          </a:xfrm>
          <a:custGeom>
            <a:avLst/>
            <a:gdLst/>
            <a:ahLst/>
            <a:cxnLst/>
            <a:rect l="l" t="t" r="r" b="b"/>
            <a:pathLst>
              <a:path w="1014711" h="1154721" extrusionOk="0">
                <a:moveTo>
                  <a:pt x="0" y="0"/>
                </a:moveTo>
                <a:lnTo>
                  <a:pt x="1014711" y="0"/>
                </a:lnTo>
                <a:lnTo>
                  <a:pt x="1014711" y="1154721"/>
                </a:lnTo>
                <a:lnTo>
                  <a:pt x="0" y="1154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/>
            <a:stretch>
              <a:fillRect/>
            </a:stretch>
          </a:blipFill>
          <a:ln>
            <a:noFill/>
          </a:ln>
        </p:spPr>
      </p:sp>
      <p:sp>
        <p:nvSpPr>
          <p:cNvPr id="835" name="Google Shape;835;p35"/>
          <p:cNvSpPr/>
          <p:nvPr/>
        </p:nvSpPr>
        <p:spPr>
          <a:xfrm>
            <a:off x="2023086" y="8548425"/>
            <a:ext cx="2175531" cy="719866"/>
          </a:xfrm>
          <a:custGeom>
            <a:avLst/>
            <a:gdLst/>
            <a:ahLst/>
            <a:cxnLst/>
            <a:rect l="l" t="t" r="r" b="b"/>
            <a:pathLst>
              <a:path w="2175531" h="719866" extrusionOk="0">
                <a:moveTo>
                  <a:pt x="0" y="0"/>
                </a:moveTo>
                <a:lnTo>
                  <a:pt x="2175532" y="0"/>
                </a:lnTo>
                <a:lnTo>
                  <a:pt x="2175532" y="719866"/>
                </a:lnTo>
                <a:lnTo>
                  <a:pt x="0" y="719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/>
            <a:stretch>
              <a:fillRect/>
            </a:stretch>
          </a:blipFill>
          <a:ln>
            <a:noFill/>
          </a:ln>
        </p:spPr>
      </p:sp>
      <p:sp>
        <p:nvSpPr>
          <p:cNvPr id="836" name="Google Shape;836;p35"/>
          <p:cNvSpPr/>
          <p:nvPr/>
        </p:nvSpPr>
        <p:spPr>
          <a:xfrm>
            <a:off x="8840765" y="6878225"/>
            <a:ext cx="1870655" cy="918959"/>
          </a:xfrm>
          <a:custGeom>
            <a:avLst/>
            <a:gdLst/>
            <a:ahLst/>
            <a:cxnLst/>
            <a:rect l="l" t="t" r="r" b="b"/>
            <a:pathLst>
              <a:path w="1870655" h="918959" extrusionOk="0">
                <a:moveTo>
                  <a:pt x="0" y="0"/>
                </a:moveTo>
                <a:lnTo>
                  <a:pt x="1870655" y="0"/>
                </a:lnTo>
                <a:lnTo>
                  <a:pt x="1870655" y="918960"/>
                </a:lnTo>
                <a:lnTo>
                  <a:pt x="0" y="918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/>
            <a:stretch>
              <a:fillRect/>
            </a:stretch>
          </a:blipFill>
          <a:ln>
            <a:noFill/>
          </a:ln>
        </p:spPr>
      </p:sp>
      <p:sp>
        <p:nvSpPr>
          <p:cNvPr id="837" name="Google Shape;837;p35"/>
          <p:cNvSpPr/>
          <p:nvPr/>
        </p:nvSpPr>
        <p:spPr>
          <a:xfrm>
            <a:off x="6628242" y="7064306"/>
            <a:ext cx="1580457" cy="546798"/>
          </a:xfrm>
          <a:custGeom>
            <a:avLst/>
            <a:gdLst/>
            <a:ahLst/>
            <a:cxnLst/>
            <a:rect l="l" t="t" r="r" b="b"/>
            <a:pathLst>
              <a:path w="1580457" h="546798" extrusionOk="0">
                <a:moveTo>
                  <a:pt x="0" y="0"/>
                </a:moveTo>
                <a:lnTo>
                  <a:pt x="1580457" y="0"/>
                </a:lnTo>
                <a:lnTo>
                  <a:pt x="1580457" y="546798"/>
                </a:lnTo>
                <a:lnTo>
                  <a:pt x="0" y="546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/>
            <a:stretch>
              <a:fillRect/>
            </a:stretch>
          </a:blipFill>
          <a:ln>
            <a:noFill/>
          </a:ln>
        </p:spPr>
      </p:sp>
      <p:sp>
        <p:nvSpPr>
          <p:cNvPr id="838" name="Google Shape;838;p35"/>
          <p:cNvSpPr/>
          <p:nvPr/>
        </p:nvSpPr>
        <p:spPr>
          <a:xfrm>
            <a:off x="13517342" y="5254330"/>
            <a:ext cx="950485" cy="812623"/>
          </a:xfrm>
          <a:custGeom>
            <a:avLst/>
            <a:gdLst/>
            <a:ahLst/>
            <a:cxnLst/>
            <a:rect l="l" t="t" r="r" b="b"/>
            <a:pathLst>
              <a:path w="950485" h="812623" extrusionOk="0">
                <a:moveTo>
                  <a:pt x="0" y="0"/>
                </a:moveTo>
                <a:lnTo>
                  <a:pt x="950485" y="0"/>
                </a:lnTo>
                <a:lnTo>
                  <a:pt x="950485" y="812623"/>
                </a:lnTo>
                <a:lnTo>
                  <a:pt x="0" y="812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/>
            <a:stretch>
              <a:fillRect/>
            </a:stretch>
          </a:blipFill>
          <a:ln>
            <a:noFill/>
          </a:ln>
        </p:spPr>
      </p:sp>
      <p:sp>
        <p:nvSpPr>
          <p:cNvPr id="839" name="Google Shape;839;p35"/>
          <p:cNvSpPr/>
          <p:nvPr/>
        </p:nvSpPr>
        <p:spPr>
          <a:xfrm>
            <a:off x="9617856" y="8404068"/>
            <a:ext cx="1420321" cy="1008579"/>
          </a:xfrm>
          <a:custGeom>
            <a:avLst/>
            <a:gdLst/>
            <a:ahLst/>
            <a:cxnLst/>
            <a:rect l="l" t="t" r="r" b="b"/>
            <a:pathLst>
              <a:path w="1420321" h="1008579" extrusionOk="0">
                <a:moveTo>
                  <a:pt x="0" y="0"/>
                </a:moveTo>
                <a:lnTo>
                  <a:pt x="1420320" y="0"/>
                </a:lnTo>
                <a:lnTo>
                  <a:pt x="1420320" y="1008579"/>
                </a:lnTo>
                <a:lnTo>
                  <a:pt x="0" y="1008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/>
            <a:stretch>
              <a:fillRect/>
            </a:stretch>
          </a:blipFill>
          <a:ln>
            <a:noFill/>
          </a:ln>
        </p:spPr>
      </p:sp>
      <p:sp>
        <p:nvSpPr>
          <p:cNvPr id="840" name="Google Shape;840;p35"/>
          <p:cNvSpPr/>
          <p:nvPr/>
        </p:nvSpPr>
        <p:spPr>
          <a:xfrm>
            <a:off x="1980129" y="6837444"/>
            <a:ext cx="808932" cy="1000521"/>
          </a:xfrm>
          <a:custGeom>
            <a:avLst/>
            <a:gdLst/>
            <a:ahLst/>
            <a:cxnLst/>
            <a:rect l="l" t="t" r="r" b="b"/>
            <a:pathLst>
              <a:path w="808932" h="1000521" extrusionOk="0">
                <a:moveTo>
                  <a:pt x="0" y="0"/>
                </a:moveTo>
                <a:lnTo>
                  <a:pt x="808932" y="0"/>
                </a:lnTo>
                <a:lnTo>
                  <a:pt x="808932" y="1000522"/>
                </a:lnTo>
                <a:lnTo>
                  <a:pt x="0" y="1000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/>
            <a:stretch>
              <a:fillRect/>
            </a:stretch>
          </a:blipFill>
          <a:ln>
            <a:noFill/>
          </a:ln>
        </p:spPr>
      </p:sp>
      <p:sp>
        <p:nvSpPr>
          <p:cNvPr id="841" name="Google Shape;841;p35"/>
          <p:cNvSpPr/>
          <p:nvPr/>
        </p:nvSpPr>
        <p:spPr>
          <a:xfrm>
            <a:off x="9532902" y="5367395"/>
            <a:ext cx="805462" cy="586493"/>
          </a:xfrm>
          <a:custGeom>
            <a:avLst/>
            <a:gdLst/>
            <a:ahLst/>
            <a:cxnLst/>
            <a:rect l="l" t="t" r="r" b="b"/>
            <a:pathLst>
              <a:path w="805462" h="586493" extrusionOk="0">
                <a:moveTo>
                  <a:pt x="0" y="0"/>
                </a:moveTo>
                <a:lnTo>
                  <a:pt x="805462" y="0"/>
                </a:lnTo>
                <a:lnTo>
                  <a:pt x="805462" y="586493"/>
                </a:lnTo>
                <a:lnTo>
                  <a:pt x="0" y="586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/>
            <a:stretch>
              <a:fillRect/>
            </a:stretch>
          </a:blipFill>
          <a:ln>
            <a:noFill/>
          </a:ln>
        </p:spPr>
      </p:sp>
      <p:sp>
        <p:nvSpPr>
          <p:cNvPr id="842" name="Google Shape;842;p35"/>
          <p:cNvSpPr/>
          <p:nvPr/>
        </p:nvSpPr>
        <p:spPr>
          <a:xfrm>
            <a:off x="11738588" y="1642665"/>
            <a:ext cx="1293093" cy="912219"/>
          </a:xfrm>
          <a:custGeom>
            <a:avLst/>
            <a:gdLst/>
            <a:ahLst/>
            <a:cxnLst/>
            <a:rect l="l" t="t" r="r" b="b"/>
            <a:pathLst>
              <a:path w="1293093" h="912219" extrusionOk="0">
                <a:moveTo>
                  <a:pt x="0" y="0"/>
                </a:moveTo>
                <a:lnTo>
                  <a:pt x="1293093" y="0"/>
                </a:lnTo>
                <a:lnTo>
                  <a:pt x="1293093" y="912218"/>
                </a:lnTo>
                <a:lnTo>
                  <a:pt x="0" y="912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/>
            <a:stretch>
              <a:fillRect/>
            </a:stretch>
          </a:blipFill>
          <a:ln>
            <a:noFill/>
          </a:ln>
        </p:spPr>
      </p:sp>
      <p:sp>
        <p:nvSpPr>
          <p:cNvPr id="843" name="Google Shape;843;p35"/>
          <p:cNvSpPr/>
          <p:nvPr/>
        </p:nvSpPr>
        <p:spPr>
          <a:xfrm>
            <a:off x="14776798" y="3356274"/>
            <a:ext cx="1580889" cy="735832"/>
          </a:xfrm>
          <a:custGeom>
            <a:avLst/>
            <a:gdLst/>
            <a:ahLst/>
            <a:cxnLst/>
            <a:rect l="l" t="t" r="r" b="b"/>
            <a:pathLst>
              <a:path w="1580889" h="735832" extrusionOk="0">
                <a:moveTo>
                  <a:pt x="0" y="0"/>
                </a:moveTo>
                <a:lnTo>
                  <a:pt x="1580888" y="0"/>
                </a:lnTo>
                <a:lnTo>
                  <a:pt x="1580888" y="735832"/>
                </a:lnTo>
                <a:lnTo>
                  <a:pt x="0" y="735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/>
            <a:stretch>
              <a:fillRect/>
            </a:stretch>
          </a:blipFill>
          <a:ln>
            <a:noFill/>
          </a:ln>
        </p:spPr>
      </p:sp>
      <p:sp>
        <p:nvSpPr>
          <p:cNvPr id="844" name="Google Shape;844;p35"/>
          <p:cNvSpPr/>
          <p:nvPr/>
        </p:nvSpPr>
        <p:spPr>
          <a:xfrm rot="-86511">
            <a:off x="14971404" y="5261056"/>
            <a:ext cx="1191676" cy="799170"/>
          </a:xfrm>
          <a:custGeom>
            <a:avLst/>
            <a:gdLst/>
            <a:ahLst/>
            <a:cxnLst/>
            <a:rect l="l" t="t" r="r" b="b"/>
            <a:pathLst>
              <a:path w="1191676" h="799170" extrusionOk="0">
                <a:moveTo>
                  <a:pt x="0" y="0"/>
                </a:moveTo>
                <a:lnTo>
                  <a:pt x="1191676" y="0"/>
                </a:lnTo>
                <a:lnTo>
                  <a:pt x="1191676" y="799170"/>
                </a:lnTo>
                <a:lnTo>
                  <a:pt x="0" y="799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/>
            <a:stretch>
              <a:fillRect/>
            </a:stretch>
          </a:blipFill>
          <a:ln>
            <a:noFill/>
          </a:ln>
        </p:spPr>
      </p:sp>
      <p:sp>
        <p:nvSpPr>
          <p:cNvPr id="845" name="Google Shape;845;p35"/>
          <p:cNvSpPr/>
          <p:nvPr/>
        </p:nvSpPr>
        <p:spPr>
          <a:xfrm flipH="1">
            <a:off x="5208472" y="5226494"/>
            <a:ext cx="1327566" cy="868295"/>
          </a:xfrm>
          <a:custGeom>
            <a:avLst/>
            <a:gdLst/>
            <a:ahLst/>
            <a:cxnLst/>
            <a:rect l="l" t="t" r="r" b="b"/>
            <a:pathLst>
              <a:path w="1327566" h="868295" extrusionOk="0">
                <a:moveTo>
                  <a:pt x="1327566" y="0"/>
                </a:moveTo>
                <a:lnTo>
                  <a:pt x="0" y="0"/>
                </a:lnTo>
                <a:lnTo>
                  <a:pt x="0" y="868295"/>
                </a:lnTo>
                <a:lnTo>
                  <a:pt x="1327566" y="868295"/>
                </a:lnTo>
                <a:lnTo>
                  <a:pt x="1327566" y="0"/>
                </a:lnTo>
                <a:close/>
              </a:path>
            </a:pathLst>
          </a:custGeom>
          <a:blipFill rotWithShape="1">
            <a:blip r:embed="rId36"/>
            <a:stretch>
              <a:fillRect/>
            </a:stretch>
          </a:blipFill>
          <a:ln>
            <a:noFill/>
          </a:ln>
        </p:spPr>
      </p:sp>
      <p:sp>
        <p:nvSpPr>
          <p:cNvPr id="846" name="Google Shape;846;p35"/>
          <p:cNvSpPr/>
          <p:nvPr/>
        </p:nvSpPr>
        <p:spPr>
          <a:xfrm>
            <a:off x="1980129" y="1819023"/>
            <a:ext cx="1190430" cy="559502"/>
          </a:xfrm>
          <a:custGeom>
            <a:avLst/>
            <a:gdLst/>
            <a:ahLst/>
            <a:cxnLst/>
            <a:rect l="l" t="t" r="r" b="b"/>
            <a:pathLst>
              <a:path w="1190430" h="559502" extrusionOk="0">
                <a:moveTo>
                  <a:pt x="0" y="0"/>
                </a:moveTo>
                <a:lnTo>
                  <a:pt x="1190430" y="0"/>
                </a:lnTo>
                <a:lnTo>
                  <a:pt x="1190430" y="559502"/>
                </a:lnTo>
                <a:lnTo>
                  <a:pt x="0" y="559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/>
            <a:stretch>
              <a:fillRect/>
            </a:stretch>
          </a:blipFill>
          <a:ln>
            <a:noFill/>
          </a:ln>
        </p:spPr>
      </p:sp>
      <p:sp>
        <p:nvSpPr>
          <p:cNvPr id="847" name="Google Shape;847;p35"/>
          <p:cNvSpPr/>
          <p:nvPr/>
        </p:nvSpPr>
        <p:spPr>
          <a:xfrm>
            <a:off x="1930314" y="3291644"/>
            <a:ext cx="922096" cy="865093"/>
          </a:xfrm>
          <a:custGeom>
            <a:avLst/>
            <a:gdLst/>
            <a:ahLst/>
            <a:cxnLst/>
            <a:rect l="l" t="t" r="r" b="b"/>
            <a:pathLst>
              <a:path w="922096" h="865093" extrusionOk="0">
                <a:moveTo>
                  <a:pt x="0" y="0"/>
                </a:moveTo>
                <a:lnTo>
                  <a:pt x="922095" y="0"/>
                </a:lnTo>
                <a:lnTo>
                  <a:pt x="922095" y="865093"/>
                </a:lnTo>
                <a:lnTo>
                  <a:pt x="0" y="865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/>
            <a:stretch>
              <a:fillRect/>
            </a:stretch>
          </a:blipFill>
          <a:ln>
            <a:noFill/>
          </a:ln>
        </p:spPr>
      </p:sp>
      <p:sp>
        <p:nvSpPr>
          <p:cNvPr id="848" name="Google Shape;848;p35"/>
          <p:cNvSpPr/>
          <p:nvPr/>
        </p:nvSpPr>
        <p:spPr>
          <a:xfrm>
            <a:off x="1930314" y="5189112"/>
            <a:ext cx="1152798" cy="943059"/>
          </a:xfrm>
          <a:custGeom>
            <a:avLst/>
            <a:gdLst/>
            <a:ahLst/>
            <a:cxnLst/>
            <a:rect l="l" t="t" r="r" b="b"/>
            <a:pathLst>
              <a:path w="1152798" h="943059" extrusionOk="0">
                <a:moveTo>
                  <a:pt x="0" y="0"/>
                </a:moveTo>
                <a:lnTo>
                  <a:pt x="1152797" y="0"/>
                </a:lnTo>
                <a:lnTo>
                  <a:pt x="1152797" y="943059"/>
                </a:lnTo>
                <a:lnTo>
                  <a:pt x="0" y="943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/>
            <a:stretch>
              <a:fillRect/>
            </a:stretch>
          </a:blipFill>
          <a:ln>
            <a:noFill/>
          </a:ln>
        </p:spPr>
      </p:sp>
      <p:sp>
        <p:nvSpPr>
          <p:cNvPr id="849" name="Google Shape;849;p35"/>
          <p:cNvSpPr/>
          <p:nvPr/>
        </p:nvSpPr>
        <p:spPr>
          <a:xfrm>
            <a:off x="15032964" y="6780979"/>
            <a:ext cx="1139981" cy="1113453"/>
          </a:xfrm>
          <a:custGeom>
            <a:avLst/>
            <a:gdLst/>
            <a:ahLst/>
            <a:cxnLst/>
            <a:rect l="l" t="t" r="r" b="b"/>
            <a:pathLst>
              <a:path w="1139981" h="1113453" extrusionOk="0">
                <a:moveTo>
                  <a:pt x="0" y="0"/>
                </a:moveTo>
                <a:lnTo>
                  <a:pt x="1139982" y="0"/>
                </a:lnTo>
                <a:lnTo>
                  <a:pt x="1139982" y="1113452"/>
                </a:lnTo>
                <a:lnTo>
                  <a:pt x="0" y="1113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/>
            <a:stretch>
              <a:fillRect/>
            </a:stretch>
          </a:blipFill>
          <a:ln>
            <a:noFill/>
          </a:ln>
        </p:spPr>
      </p:sp>
      <p:sp>
        <p:nvSpPr>
          <p:cNvPr id="850" name="Google Shape;850;p35"/>
          <p:cNvSpPr/>
          <p:nvPr/>
        </p:nvSpPr>
        <p:spPr>
          <a:xfrm>
            <a:off x="3421127" y="6874649"/>
            <a:ext cx="992782" cy="926112"/>
          </a:xfrm>
          <a:custGeom>
            <a:avLst/>
            <a:gdLst/>
            <a:ahLst/>
            <a:cxnLst/>
            <a:rect l="l" t="t" r="r" b="b"/>
            <a:pathLst>
              <a:path w="992782" h="926112" extrusionOk="0">
                <a:moveTo>
                  <a:pt x="0" y="0"/>
                </a:moveTo>
                <a:lnTo>
                  <a:pt x="992782" y="0"/>
                </a:lnTo>
                <a:lnTo>
                  <a:pt x="992782" y="926112"/>
                </a:lnTo>
                <a:lnTo>
                  <a:pt x="0" y="92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/>
            <a:stretch>
              <a:fillRect/>
            </a:stretch>
          </a:blipFill>
          <a:ln>
            <a:noFill/>
          </a:ln>
        </p:spPr>
      </p:sp>
      <p:sp>
        <p:nvSpPr>
          <p:cNvPr id="851" name="Google Shape;851;p35"/>
          <p:cNvSpPr/>
          <p:nvPr/>
        </p:nvSpPr>
        <p:spPr>
          <a:xfrm flipH="1">
            <a:off x="12611894" y="6900855"/>
            <a:ext cx="1789005" cy="873700"/>
          </a:xfrm>
          <a:custGeom>
            <a:avLst/>
            <a:gdLst/>
            <a:ahLst/>
            <a:cxnLst/>
            <a:rect l="l" t="t" r="r" b="b"/>
            <a:pathLst>
              <a:path w="1789005" h="873700" extrusionOk="0">
                <a:moveTo>
                  <a:pt x="1789005" y="0"/>
                </a:moveTo>
                <a:lnTo>
                  <a:pt x="0" y="0"/>
                </a:lnTo>
                <a:lnTo>
                  <a:pt x="0" y="873700"/>
                </a:lnTo>
                <a:lnTo>
                  <a:pt x="1789005" y="873700"/>
                </a:lnTo>
                <a:lnTo>
                  <a:pt x="1789005" y="0"/>
                </a:lnTo>
                <a:close/>
              </a:path>
            </a:pathLst>
          </a:custGeom>
          <a:blipFill rotWithShape="1">
            <a:blip r:embed="rId42"/>
            <a:stretch>
              <a:fillRect/>
            </a:stretch>
          </a:blipFill>
          <a:ln>
            <a:noFill/>
          </a:ln>
        </p:spPr>
      </p:sp>
      <p:sp>
        <p:nvSpPr>
          <p:cNvPr id="852" name="Google Shape;852;p35"/>
          <p:cNvSpPr/>
          <p:nvPr/>
        </p:nvSpPr>
        <p:spPr>
          <a:xfrm>
            <a:off x="15428072" y="1595263"/>
            <a:ext cx="674029" cy="1007023"/>
          </a:xfrm>
          <a:custGeom>
            <a:avLst/>
            <a:gdLst/>
            <a:ahLst/>
            <a:cxnLst/>
            <a:rect l="l" t="t" r="r" b="b"/>
            <a:pathLst>
              <a:path w="674029" h="1007023" extrusionOk="0">
                <a:moveTo>
                  <a:pt x="0" y="0"/>
                </a:moveTo>
                <a:lnTo>
                  <a:pt x="674029" y="0"/>
                </a:lnTo>
                <a:lnTo>
                  <a:pt x="674029" y="1007023"/>
                </a:lnTo>
                <a:lnTo>
                  <a:pt x="0" y="1007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/>
            <a:stretch>
              <a:fillRect/>
            </a:stretch>
          </a:blipFill>
          <a:ln>
            <a:noFill/>
          </a:ln>
        </p:spPr>
      </p:sp>
      <p:sp>
        <p:nvSpPr>
          <p:cNvPr id="853" name="Google Shape;853;p35"/>
          <p:cNvSpPr/>
          <p:nvPr/>
        </p:nvSpPr>
        <p:spPr>
          <a:xfrm>
            <a:off x="13833969" y="1670159"/>
            <a:ext cx="791815" cy="857231"/>
          </a:xfrm>
          <a:custGeom>
            <a:avLst/>
            <a:gdLst/>
            <a:ahLst/>
            <a:cxnLst/>
            <a:rect l="l" t="t" r="r" b="b"/>
            <a:pathLst>
              <a:path w="791815" h="857231" extrusionOk="0">
                <a:moveTo>
                  <a:pt x="0" y="0"/>
                </a:moveTo>
                <a:lnTo>
                  <a:pt x="791815" y="0"/>
                </a:lnTo>
                <a:lnTo>
                  <a:pt x="791815" y="857231"/>
                </a:lnTo>
                <a:lnTo>
                  <a:pt x="0" y="857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/>
            <a:stretch>
              <a:fillRect/>
            </a:stretch>
          </a:blipFill>
          <a:ln>
            <a:noFill/>
          </a:ln>
        </p:spPr>
      </p:sp>
      <p:pic>
        <p:nvPicPr>
          <p:cNvPr id="100" name="Picture 99"/>
          <p:cNvPicPr/>
          <p:nvPr/>
        </p:nvPicPr>
        <p:blipFill>
          <a:blip r:embed="rId45"/>
          <a:stretch>
            <a:fillRect/>
          </a:stretch>
        </p:blipFill>
        <p:spPr>
          <a:xfrm>
            <a:off x="1522095" y="1593215"/>
            <a:ext cx="6476365" cy="777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4198909" y="2100395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Sweet Home</a:t>
            </a:r>
            <a:endParaRPr lang="en-US" sz="65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sp>
        <p:nvSpPr>
          <p:cNvPr id="1" name="Google Shape;353;p21"/>
          <p:cNvSpPr txBox="1"/>
          <p:nvPr/>
        </p:nvSpPr>
        <p:spPr>
          <a:xfrm>
            <a:off x="1522384" y="9095555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Birds, Lizards, Snakes, Insects</a:t>
            </a:r>
            <a:endParaRPr lang="en-US" sz="6500" b="0" i="0" u="none" strike="noStrike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165" y="1292860"/>
            <a:ext cx="10972800" cy="8229600"/>
          </a:xfrm>
          <a:prstGeom prst="rect">
            <a:avLst/>
          </a:prstGeom>
        </p:spPr>
      </p:pic>
      <p:pic>
        <p:nvPicPr>
          <p:cNvPr id="2" name="Picture 1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475" y="2303780"/>
            <a:ext cx="8732520" cy="65500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C:\Users\Lenovo\Desktop\CCARDESSA Presentation\solar.jpgsolar"/>
          <p:cNvPicPr>
            <a:picLocks noChangeAspect="1"/>
          </p:cNvPicPr>
          <p:nvPr/>
        </p:nvPicPr>
        <p:blipFill>
          <a:blip r:embed="rId1"/>
          <a:srcRect t="136" b="136"/>
          <a:stretch>
            <a:fillRect/>
          </a:stretch>
        </p:blipFill>
        <p:spPr>
          <a:xfrm>
            <a:off x="3613150" y="1197610"/>
            <a:ext cx="11397615" cy="8524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rot="152056">
            <a:off x="7793217" y="1672412"/>
            <a:ext cx="1792653" cy="4426303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429" name="Google Shape;429;p25"/>
          <p:cNvSpPr txBox="1"/>
          <p:nvPr/>
        </p:nvSpPr>
        <p:spPr>
          <a:xfrm>
            <a:off x="1503092" y="3352800"/>
            <a:ext cx="6047301" cy="452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Our history, can’t limit what you can achieve, in life, circumstances should never be allowed to shape our future.</a:t>
            </a:r>
            <a:endParaRPr lang="en-US" sz="3600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  <a:p>
            <a:pPr marL="0" marR="0" lvl="0" indent="0" algn="ct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The history of farming can be transformed.</a:t>
            </a:r>
            <a:endParaRPr lang="en-US" sz="3600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430" name="Google Shape;430;p25"/>
          <p:cNvSpPr/>
          <p:nvPr/>
        </p:nvSpPr>
        <p:spPr>
          <a:xfrm flipH="1">
            <a:off x="6913895" y="7710425"/>
            <a:ext cx="2582042" cy="1818631"/>
          </a:xfrm>
          <a:custGeom>
            <a:avLst/>
            <a:gdLst/>
            <a:ahLst/>
            <a:cxnLst/>
            <a:rect l="l" t="t" r="r" b="b"/>
            <a:pathLst>
              <a:path w="2582042" h="1818631" extrusionOk="0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2"/>
            <a:stretch>
              <a:fillRect l="-13843" t="-16165" r="-19778" b="-13635"/>
            </a:stretch>
          </a:blipFill>
          <a:ln>
            <a:noFill/>
          </a:ln>
        </p:spPr>
      </p:sp>
      <p:pic>
        <p:nvPicPr>
          <p:cNvPr id="2" name="Picture 1" descr="84671463_1076331306051949_4323645789067804672_n"/>
          <p:cNvPicPr>
            <a:picLocks noChangeAspect="1"/>
          </p:cNvPicPr>
          <p:nvPr/>
        </p:nvPicPr>
        <p:blipFill>
          <a:blip r:embed="rId3"/>
          <a:srcRect t="8399"/>
          <a:stretch>
            <a:fillRect/>
          </a:stretch>
        </p:blipFill>
        <p:spPr>
          <a:xfrm>
            <a:off x="10046335" y="1407160"/>
            <a:ext cx="6820535" cy="833056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05-28 at 08.51.54_c0d79d5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015" y="1356360"/>
            <a:ext cx="11260455" cy="8445500"/>
          </a:xfrm>
          <a:prstGeom prst="rect">
            <a:avLst/>
          </a:prstGeom>
        </p:spPr>
      </p:pic>
      <p:pic>
        <p:nvPicPr>
          <p:cNvPr id="4" name="Picture 3" descr="WhatsApp Image 2024-05-28 at 08.51.54_c0d79d5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015" y="1483360"/>
            <a:ext cx="11260455" cy="8445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05-28 at 10.11.54_7b228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1505" y="1308735"/>
            <a:ext cx="11354435" cy="85166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b="1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The Most Taste Food</a:t>
            </a:r>
            <a:endParaRPr lang="en-US" sz="6500" b="1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979295" y="2508250"/>
            <a:ext cx="5314950" cy="7279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6435725" y="2508250"/>
            <a:ext cx="9874885" cy="7279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b="1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The Most Taste Food</a:t>
            </a:r>
            <a:endParaRPr lang="en-US" sz="6500" b="1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2" name="Picture 1" descr="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295" y="2508250"/>
            <a:ext cx="5888355" cy="735203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"/>
          <a:srcRect t="11476" b="3377"/>
          <a:stretch>
            <a:fillRect/>
          </a:stretch>
        </p:blipFill>
        <p:spPr>
          <a:xfrm>
            <a:off x="7867015" y="2623185"/>
            <a:ext cx="8442960" cy="7236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05-28 at 10.11.53_b1f3cd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8340" y="1267460"/>
            <a:ext cx="11387455" cy="8540750"/>
          </a:xfrm>
          <a:prstGeom prst="rect">
            <a:avLst/>
          </a:prstGeom>
        </p:spPr>
      </p:pic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b="1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Theurapeutic Aroma</a:t>
            </a:r>
            <a:endParaRPr lang="en-US" sz="6500" b="1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enovo\Desktop\CCARDESSA Presentation\WhatsApp Image 2024-05-05 at 07.56.40_2788282b.jpgWhatsApp Image 2024-05-05 at 07.56.40_2788282b"/>
          <p:cNvPicPr>
            <a:picLocks noChangeAspect="1"/>
          </p:cNvPicPr>
          <p:nvPr/>
        </p:nvPicPr>
        <p:blipFill>
          <a:blip r:embed="rId1"/>
          <a:srcRect l="7" r="7"/>
          <a:stretch>
            <a:fillRect/>
          </a:stretch>
        </p:blipFill>
        <p:spPr>
          <a:xfrm>
            <a:off x="3151505" y="1308735"/>
            <a:ext cx="11354435" cy="8516620"/>
          </a:xfrm>
          <a:prstGeom prst="rect">
            <a:avLst/>
          </a:prstGeom>
        </p:spPr>
      </p:pic>
      <p:sp>
        <p:nvSpPr>
          <p:cNvPr id="353" name="Google Shape;353;p21"/>
          <p:cNvSpPr txBox="1"/>
          <p:nvPr/>
        </p:nvSpPr>
        <p:spPr>
          <a:xfrm>
            <a:off x="2297719" y="130855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Feeding 50 House Holds</a:t>
            </a:r>
            <a:endParaRPr lang="en-US" sz="6500" b="1" i="0" u="none" strike="noStrike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556835"/>
            <a:ext cx="14330101" cy="152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Follow on Social Media</a:t>
            </a:r>
            <a:endParaRPr lang="en-US" sz="7200" b="0" i="0" u="none" strike="noStrike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85745" y="4011930"/>
            <a:ext cx="1397508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 b="1"/>
              <a:t>Facebook &amp; Youtube:</a:t>
            </a:r>
            <a:r>
              <a:rPr lang="en-US" sz="6000"/>
              <a:t> Radical Farmer</a:t>
            </a:r>
            <a:endParaRPr lang="en-US" sz="6000"/>
          </a:p>
          <a:p>
            <a:r>
              <a:rPr lang="en-US" sz="6000" b="1"/>
              <a:t>Call: </a:t>
            </a:r>
            <a:r>
              <a:rPr lang="en-US" sz="6000"/>
              <a:t>+260973018391</a:t>
            </a:r>
            <a:endParaRPr lang="en-US" sz="6000"/>
          </a:p>
          <a:p>
            <a:r>
              <a:rPr lang="en-US" sz="6000" b="1"/>
              <a:t>Email:</a:t>
            </a:r>
            <a:r>
              <a:rPr lang="en-US" sz="6000"/>
              <a:t> info@orgnic farm7.com</a:t>
            </a:r>
            <a:endParaRPr lang="en-US" sz="6000"/>
          </a:p>
          <a:p>
            <a:r>
              <a:rPr lang="en-US" sz="6000" b="1"/>
              <a:t>Website:</a:t>
            </a:r>
            <a:r>
              <a:rPr lang="en-US" sz="6000"/>
              <a:t> www.organicfarm7.com</a:t>
            </a:r>
            <a:endParaRPr lang="en-US"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>
              <a:lnSpc>
                <a:spcPct val="138000"/>
              </a:lnSpc>
              <a:buNone/>
            </a:pPr>
            <a:r>
              <a:rPr lang="en-US" sz="6500" cap="none">
                <a:solidFill>
                  <a:srgbClr val="5E603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cap="none">
              <a:solidFill>
                <a:srgbClr val="5E603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1"/>
          <a:srcRect b="6280"/>
          <a:stretch>
            <a:fillRect/>
          </a:stretch>
        </p:blipFill>
        <p:spPr>
          <a:xfrm>
            <a:off x="2549525" y="2399665"/>
            <a:ext cx="12394565" cy="7392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3217545" y="1446530"/>
            <a:ext cx="12266930" cy="8380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b="1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1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Picture 106"/>
          <p:cNvPicPr/>
          <p:nvPr/>
        </p:nvPicPr>
        <p:blipFill>
          <a:blip r:embed="rId1"/>
          <a:srcRect b="13573"/>
          <a:stretch>
            <a:fillRect/>
          </a:stretch>
        </p:blipFill>
        <p:spPr>
          <a:xfrm>
            <a:off x="2781935" y="1401445"/>
            <a:ext cx="12934315" cy="8885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979584" y="1128210"/>
            <a:ext cx="14330101" cy="137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indent="0" algn="ctr">
              <a:lnSpc>
                <a:spcPct val="138000"/>
              </a:lnSpc>
              <a:buNone/>
            </a:pPr>
            <a:r>
              <a:rPr lang="en-US" sz="6500" b="1" cap="none">
                <a:solidFill>
                  <a:schemeClr val="bg1"/>
                </a:solidFill>
                <a:latin typeface="Sedgwick Ave" panose="00000500000000000000"/>
                <a:ea typeface="Sedgwick Ave" panose="00000500000000000000"/>
                <a:cs typeface="Sedgwick Ave" panose="00000500000000000000"/>
                <a:sym typeface="Sedgwick Ave" panose="00000500000000000000"/>
              </a:rPr>
              <a:t>Farm7 History</a:t>
            </a:r>
            <a:endParaRPr lang="en-US" sz="6500" b="1" cap="none">
              <a:solidFill>
                <a:schemeClr val="bg1"/>
              </a:solidFill>
              <a:latin typeface="Sedgwick Ave" panose="00000500000000000000"/>
              <a:ea typeface="Sedgwick Ave" panose="00000500000000000000"/>
              <a:cs typeface="Sedgwick Ave" panose="00000500000000000000"/>
              <a:sym typeface="Sedgwick Ave" panose="000005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671463_1076331306051949_4323645789067804672_n"/>
          <p:cNvPicPr>
            <a:picLocks noChangeAspect="1"/>
          </p:cNvPicPr>
          <p:nvPr/>
        </p:nvPicPr>
        <p:blipFill>
          <a:blip r:embed="rId1"/>
          <a:srcRect t="8399"/>
          <a:stretch>
            <a:fillRect/>
          </a:stretch>
        </p:blipFill>
        <p:spPr>
          <a:xfrm>
            <a:off x="1530985" y="1407160"/>
            <a:ext cx="6820535" cy="8330565"/>
          </a:xfrm>
          <a:prstGeom prst="rect">
            <a:avLst/>
          </a:prstGeom>
        </p:spPr>
      </p:pic>
      <p:pic>
        <p:nvPicPr>
          <p:cNvPr id="3" name="Picture 2" descr="C:\Users\Lenovo\Desktop\CCARDESSA Presentation\WhatsApp Image 2024-05-28 at 08.54.39_9158ece8.jpgWhatsApp Image 2024-05-28 at 08.54.39_9158ece8"/>
          <p:cNvPicPr>
            <a:picLocks noChangeAspect="1"/>
          </p:cNvPicPr>
          <p:nvPr/>
        </p:nvPicPr>
        <p:blipFill>
          <a:blip r:embed="rId2"/>
          <a:srcRect l="8743" r="8743"/>
          <a:stretch>
            <a:fillRect/>
          </a:stretch>
        </p:blipFill>
        <p:spPr>
          <a:xfrm>
            <a:off x="10046335" y="1407160"/>
            <a:ext cx="6820535" cy="8330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rot="152056">
            <a:off x="7793217" y="1672412"/>
            <a:ext cx="1792653" cy="4426303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</p:sp>
      <p:sp>
        <p:nvSpPr>
          <p:cNvPr id="429" name="Google Shape;429;p25"/>
          <p:cNvSpPr txBox="1"/>
          <p:nvPr/>
        </p:nvSpPr>
        <p:spPr>
          <a:xfrm>
            <a:off x="1503092" y="3352800"/>
            <a:ext cx="6047301" cy="301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rPr>
              <a:t>The history of farming can be transformed for beter, the future is clean and plain we have to write a new story. </a:t>
            </a:r>
            <a:endParaRPr lang="en-US" sz="3600" b="0" i="0" u="none" strike="noStrike" cap="none">
              <a:solidFill>
                <a:srgbClr val="000000"/>
              </a:solidFill>
              <a:latin typeface="Pangolin" panose="00000500000000000000"/>
              <a:ea typeface="Pangolin" panose="00000500000000000000"/>
              <a:cs typeface="Pangolin" panose="00000500000000000000"/>
              <a:sym typeface="Pangolin" panose="00000500000000000000"/>
            </a:endParaRPr>
          </a:p>
        </p:txBody>
      </p:sp>
      <p:sp>
        <p:nvSpPr>
          <p:cNvPr id="430" name="Google Shape;430;p25"/>
          <p:cNvSpPr/>
          <p:nvPr/>
        </p:nvSpPr>
        <p:spPr>
          <a:xfrm flipH="1">
            <a:off x="6913895" y="7710425"/>
            <a:ext cx="2582042" cy="1818631"/>
          </a:xfrm>
          <a:custGeom>
            <a:avLst/>
            <a:gdLst/>
            <a:ahLst/>
            <a:cxnLst/>
            <a:rect l="l" t="t" r="r" b="b"/>
            <a:pathLst>
              <a:path w="2582042" h="1818631" extrusionOk="0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2"/>
            <a:stretch>
              <a:fillRect l="-13843" t="-16165" r="-19778" b="-13635"/>
            </a:stretch>
          </a:blipFill>
          <a:ln>
            <a:noFill/>
          </a:ln>
        </p:spPr>
      </p:sp>
      <p:pic>
        <p:nvPicPr>
          <p:cNvPr id="2" name="Picture 1" descr="C:\Users\Lenovo\Desktop\CCARDESSA Presentation\WhatsApp Image 2024-05-28 at 08.54.39_9158ece8.jpgWhatsApp Image 2024-05-28 at 08.54.39_9158ece8"/>
          <p:cNvPicPr>
            <a:picLocks noChangeAspect="1"/>
          </p:cNvPicPr>
          <p:nvPr/>
        </p:nvPicPr>
        <p:blipFill>
          <a:blip r:embed="rId3"/>
          <a:srcRect l="8743" r="8743"/>
          <a:stretch>
            <a:fillRect/>
          </a:stretch>
        </p:blipFill>
        <p:spPr>
          <a:xfrm>
            <a:off x="10046335" y="1407160"/>
            <a:ext cx="6820535" cy="83305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WPS Presentation</Application>
  <PresentationFormat/>
  <Paragraphs>102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5" baseType="lpstr">
      <vt:lpstr>Arial</vt:lpstr>
      <vt:lpstr>SimSun</vt:lpstr>
      <vt:lpstr>Wingdings</vt:lpstr>
      <vt:lpstr>Arial</vt:lpstr>
      <vt:lpstr>Sedgwick Ave</vt:lpstr>
      <vt:lpstr>Pangolin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27</cp:revision>
  <dcterms:created xsi:type="dcterms:W3CDTF">2024-05-28T06:48:00Z</dcterms:created>
  <dcterms:modified xsi:type="dcterms:W3CDTF">2024-05-29T09:03:21Z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31255DE9A00945B4BEACCE8AF2A86219_13</vt:lpwstr>
  </property>
  <property fmtid="{D5CDD505-2E9C-101B-9397-08002B2CF9AE}" pid="3" name="KSOProductBuildVer">
    <vt:lpwstr>1033-12.2.0.16909</vt:lpwstr>
  </property>
</Properties>
</file>